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9" r:id="rId1"/>
  </p:sldMasterIdLst>
  <p:notesMasterIdLst>
    <p:notesMasterId r:id="rId18"/>
  </p:notesMasterIdLst>
  <p:sldIdLst>
    <p:sldId id="287" r:id="rId2"/>
    <p:sldId id="303" r:id="rId3"/>
    <p:sldId id="318" r:id="rId4"/>
    <p:sldId id="329" r:id="rId5"/>
    <p:sldId id="267" r:id="rId6"/>
    <p:sldId id="338" r:id="rId7"/>
    <p:sldId id="325" r:id="rId8"/>
    <p:sldId id="330" r:id="rId9"/>
    <p:sldId id="340" r:id="rId10"/>
    <p:sldId id="341" r:id="rId11"/>
    <p:sldId id="342" r:id="rId12"/>
    <p:sldId id="343" r:id="rId13"/>
    <p:sldId id="344" r:id="rId14"/>
    <p:sldId id="327" r:id="rId15"/>
    <p:sldId id="348" r:id="rId16"/>
    <p:sldId id="35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FF00"/>
    <a:srgbClr val="0000FF"/>
    <a:srgbClr val="00FFFF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2286A0-8A66-44A2-8E0D-61E2FC981AF7}" v="1" dt="2021-07-23T15:58:51.6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280" autoAdjust="0"/>
  </p:normalViewPr>
  <p:slideViewPr>
    <p:cSldViewPr snapToGrid="0">
      <p:cViewPr varScale="1">
        <p:scale>
          <a:sx n="45" d="100"/>
          <a:sy n="45" d="100"/>
        </p:scale>
        <p:origin x="67" y="8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Jung Jung" userId="248185fc106a8be5" providerId="LiveId" clId="{F7C55BA8-21C6-4637-956A-073711D02394}"/>
    <pc:docChg chg="undo custSel modSld">
      <pc:chgData name="EunJung Jung" userId="248185fc106a8be5" providerId="LiveId" clId="{F7C55BA8-21C6-4637-956A-073711D02394}" dt="2020-01-20T22:30:26.828" v="157" actId="20577"/>
      <pc:docMkLst>
        <pc:docMk/>
      </pc:docMkLst>
      <pc:sldChg chg="modSp">
        <pc:chgData name="EunJung Jung" userId="248185fc106a8be5" providerId="LiveId" clId="{F7C55BA8-21C6-4637-956A-073711D02394}" dt="2020-01-20T22:30:26.828" v="157" actId="20577"/>
        <pc:sldMkLst>
          <pc:docMk/>
          <pc:sldMk cId="3528827932" sldId="287"/>
        </pc:sldMkLst>
        <pc:spChg chg="mod">
          <ac:chgData name="EunJung Jung" userId="248185fc106a8be5" providerId="LiveId" clId="{F7C55BA8-21C6-4637-956A-073711D02394}" dt="2020-01-20T22:30:26.828" v="157" actId="20577"/>
          <ac:spMkLst>
            <pc:docMk/>
            <pc:sldMk cId="3528827932" sldId="287"/>
            <ac:spMk id="3" creationId="{2504E2B2-22F0-40C7-9C0F-0D79E9B5E4C6}"/>
          </ac:spMkLst>
        </pc:spChg>
      </pc:sldChg>
      <pc:sldChg chg="modSp">
        <pc:chgData name="EunJung Jung" userId="248185fc106a8be5" providerId="LiveId" clId="{F7C55BA8-21C6-4637-956A-073711D02394}" dt="2020-01-20T16:23:59.283" v="128" actId="20577"/>
        <pc:sldMkLst>
          <pc:docMk/>
          <pc:sldMk cId="2407081987" sldId="318"/>
        </pc:sldMkLst>
        <pc:spChg chg="mod">
          <ac:chgData name="EunJung Jung" userId="248185fc106a8be5" providerId="LiveId" clId="{F7C55BA8-21C6-4637-956A-073711D02394}" dt="2020-01-20T16:23:59.283" v="128" actId="20577"/>
          <ac:spMkLst>
            <pc:docMk/>
            <pc:sldMk cId="2407081987" sldId="318"/>
            <ac:spMk id="7" creationId="{89230CE1-152E-4725-B762-9DDF412E70DE}"/>
          </ac:spMkLst>
        </pc:spChg>
      </pc:sldChg>
      <pc:sldChg chg="modSp">
        <pc:chgData name="EunJung Jung" userId="248185fc106a8be5" providerId="LiveId" clId="{F7C55BA8-21C6-4637-956A-073711D02394}" dt="2020-01-16T04:24:50.554" v="123" actId="1076"/>
        <pc:sldMkLst>
          <pc:docMk/>
          <pc:sldMk cId="742710579" sldId="325"/>
        </pc:sldMkLst>
        <pc:spChg chg="mod">
          <ac:chgData name="EunJung Jung" userId="248185fc106a8be5" providerId="LiveId" clId="{F7C55BA8-21C6-4637-956A-073711D02394}" dt="2020-01-16T04:24:50.554" v="123" actId="1076"/>
          <ac:spMkLst>
            <pc:docMk/>
            <pc:sldMk cId="742710579" sldId="325"/>
            <ac:spMk id="4" creationId="{22311558-055C-43AF-8D3A-E426053ED29A}"/>
          </ac:spMkLst>
        </pc:spChg>
      </pc:sldChg>
      <pc:sldChg chg="modSp">
        <pc:chgData name="EunJung Jung" userId="248185fc106a8be5" providerId="LiveId" clId="{F7C55BA8-21C6-4637-956A-073711D02394}" dt="2020-01-18T03:33:07.758" v="126" actId="14100"/>
        <pc:sldMkLst>
          <pc:docMk/>
          <pc:sldMk cId="3611127636" sldId="338"/>
        </pc:sldMkLst>
        <pc:picChg chg="mod">
          <ac:chgData name="EunJung Jung" userId="248185fc106a8be5" providerId="LiveId" clId="{F7C55BA8-21C6-4637-956A-073711D02394}" dt="2020-01-18T03:33:07.758" v="126" actId="14100"/>
          <ac:picMkLst>
            <pc:docMk/>
            <pc:sldMk cId="3611127636" sldId="338"/>
            <ac:picMk id="3" creationId="{56685A7C-C13E-4528-8BEB-9F4AF6CAE89B}"/>
          </ac:picMkLst>
        </pc:picChg>
      </pc:sldChg>
      <pc:sldChg chg="modSp">
        <pc:chgData name="EunJung Jung" userId="248185fc106a8be5" providerId="LiveId" clId="{F7C55BA8-21C6-4637-956A-073711D02394}" dt="2020-01-16T04:23:18.942" v="65" actId="1037"/>
        <pc:sldMkLst>
          <pc:docMk/>
          <pc:sldMk cId="2747693750" sldId="340"/>
        </pc:sldMkLst>
        <pc:spChg chg="mod">
          <ac:chgData name="EunJung Jung" userId="248185fc106a8be5" providerId="LiveId" clId="{F7C55BA8-21C6-4637-956A-073711D02394}" dt="2020-01-16T04:23:12.426" v="32" actId="1038"/>
          <ac:spMkLst>
            <pc:docMk/>
            <pc:sldMk cId="2747693750" sldId="340"/>
            <ac:spMk id="5" creationId="{BAA5684F-4976-4A96-A48A-5A36AE24D082}"/>
          </ac:spMkLst>
        </pc:spChg>
        <pc:spChg chg="mod">
          <ac:chgData name="EunJung Jung" userId="248185fc106a8be5" providerId="LiveId" clId="{F7C55BA8-21C6-4637-956A-073711D02394}" dt="2020-01-16T04:23:18.942" v="65" actId="1037"/>
          <ac:spMkLst>
            <pc:docMk/>
            <pc:sldMk cId="2747693750" sldId="340"/>
            <ac:spMk id="28" creationId="{BCC1FD59-88BB-4C83-BA11-9044B1BAE6AB}"/>
          </ac:spMkLst>
        </pc:spChg>
      </pc:sldChg>
      <pc:sldChg chg="addSp delSp">
        <pc:chgData name="EunJung Jung" userId="248185fc106a8be5" providerId="LiveId" clId="{F7C55BA8-21C6-4637-956A-073711D02394}" dt="2020-01-16T04:23:35.443" v="68"/>
        <pc:sldMkLst>
          <pc:docMk/>
          <pc:sldMk cId="1560835147" sldId="341"/>
        </pc:sldMkLst>
        <pc:spChg chg="del">
          <ac:chgData name="EunJung Jung" userId="248185fc106a8be5" providerId="LiveId" clId="{F7C55BA8-21C6-4637-956A-073711D02394}" dt="2020-01-16T04:23:32.946" v="66" actId="478"/>
          <ac:spMkLst>
            <pc:docMk/>
            <pc:sldMk cId="1560835147" sldId="341"/>
            <ac:spMk id="5" creationId="{BAA5684F-4976-4A96-A48A-5A36AE24D082}"/>
          </ac:spMkLst>
        </pc:spChg>
        <pc:spChg chg="add">
          <ac:chgData name="EunJung Jung" userId="248185fc106a8be5" providerId="LiveId" clId="{F7C55BA8-21C6-4637-956A-073711D02394}" dt="2020-01-16T04:23:35.443" v="68"/>
          <ac:spMkLst>
            <pc:docMk/>
            <pc:sldMk cId="1560835147" sldId="341"/>
            <ac:spMk id="20" creationId="{DB4DA32A-5F2A-468C-8FC2-CFD85148645E}"/>
          </ac:spMkLst>
        </pc:spChg>
        <pc:spChg chg="add">
          <ac:chgData name="EunJung Jung" userId="248185fc106a8be5" providerId="LiveId" clId="{F7C55BA8-21C6-4637-956A-073711D02394}" dt="2020-01-16T04:23:35.443" v="68"/>
          <ac:spMkLst>
            <pc:docMk/>
            <pc:sldMk cId="1560835147" sldId="341"/>
            <ac:spMk id="21" creationId="{E021B64B-CC30-49E0-A4D9-6401E1E93072}"/>
          </ac:spMkLst>
        </pc:spChg>
        <pc:spChg chg="del">
          <ac:chgData name="EunJung Jung" userId="248185fc106a8be5" providerId="LiveId" clId="{F7C55BA8-21C6-4637-956A-073711D02394}" dt="2020-01-16T04:23:34.508" v="67" actId="478"/>
          <ac:spMkLst>
            <pc:docMk/>
            <pc:sldMk cId="1560835147" sldId="341"/>
            <ac:spMk id="28" creationId="{BCC1FD59-88BB-4C83-BA11-9044B1BAE6AB}"/>
          </ac:spMkLst>
        </pc:spChg>
      </pc:sldChg>
      <pc:sldChg chg="addSp delSp">
        <pc:chgData name="EunJung Jung" userId="248185fc106a8be5" providerId="LiveId" clId="{F7C55BA8-21C6-4637-956A-073711D02394}" dt="2020-01-16T04:23:42.829" v="71"/>
        <pc:sldMkLst>
          <pc:docMk/>
          <pc:sldMk cId="4239346956" sldId="342"/>
        </pc:sldMkLst>
        <pc:spChg chg="del">
          <ac:chgData name="EunJung Jung" userId="248185fc106a8be5" providerId="LiveId" clId="{F7C55BA8-21C6-4637-956A-073711D02394}" dt="2020-01-16T04:23:39.769" v="69" actId="478"/>
          <ac:spMkLst>
            <pc:docMk/>
            <pc:sldMk cId="4239346956" sldId="342"/>
            <ac:spMk id="5" creationId="{BAA5684F-4976-4A96-A48A-5A36AE24D082}"/>
          </ac:spMkLst>
        </pc:spChg>
        <pc:spChg chg="add">
          <ac:chgData name="EunJung Jung" userId="248185fc106a8be5" providerId="LiveId" clId="{F7C55BA8-21C6-4637-956A-073711D02394}" dt="2020-01-16T04:23:42.829" v="71"/>
          <ac:spMkLst>
            <pc:docMk/>
            <pc:sldMk cId="4239346956" sldId="342"/>
            <ac:spMk id="22" creationId="{84F91CEA-55B0-4819-BBC2-FF91153DA062}"/>
          </ac:spMkLst>
        </pc:spChg>
        <pc:spChg chg="add">
          <ac:chgData name="EunJung Jung" userId="248185fc106a8be5" providerId="LiveId" clId="{F7C55BA8-21C6-4637-956A-073711D02394}" dt="2020-01-16T04:23:42.829" v="71"/>
          <ac:spMkLst>
            <pc:docMk/>
            <pc:sldMk cId="4239346956" sldId="342"/>
            <ac:spMk id="23" creationId="{AC9D8449-A065-4A2D-BEA8-776FC3FF04F5}"/>
          </ac:spMkLst>
        </pc:spChg>
        <pc:spChg chg="del">
          <ac:chgData name="EunJung Jung" userId="248185fc106a8be5" providerId="LiveId" clId="{F7C55BA8-21C6-4637-956A-073711D02394}" dt="2020-01-16T04:23:41.961" v="70" actId="478"/>
          <ac:spMkLst>
            <pc:docMk/>
            <pc:sldMk cId="4239346956" sldId="342"/>
            <ac:spMk id="28" creationId="{BCC1FD59-88BB-4C83-BA11-9044B1BAE6AB}"/>
          </ac:spMkLst>
        </pc:spChg>
      </pc:sldChg>
      <pc:sldChg chg="addSp delSp">
        <pc:chgData name="EunJung Jung" userId="248185fc106a8be5" providerId="LiveId" clId="{F7C55BA8-21C6-4637-956A-073711D02394}" dt="2020-01-16T04:23:49.421" v="74"/>
        <pc:sldMkLst>
          <pc:docMk/>
          <pc:sldMk cId="578505249" sldId="343"/>
        </pc:sldMkLst>
        <pc:spChg chg="del">
          <ac:chgData name="EunJung Jung" userId="248185fc106a8be5" providerId="LiveId" clId="{F7C55BA8-21C6-4637-956A-073711D02394}" dt="2020-01-16T04:23:46.951" v="72" actId="478"/>
          <ac:spMkLst>
            <pc:docMk/>
            <pc:sldMk cId="578505249" sldId="343"/>
            <ac:spMk id="5" creationId="{BAA5684F-4976-4A96-A48A-5A36AE24D082}"/>
          </ac:spMkLst>
        </pc:spChg>
        <pc:spChg chg="add">
          <ac:chgData name="EunJung Jung" userId="248185fc106a8be5" providerId="LiveId" clId="{F7C55BA8-21C6-4637-956A-073711D02394}" dt="2020-01-16T04:23:49.421" v="74"/>
          <ac:spMkLst>
            <pc:docMk/>
            <pc:sldMk cId="578505249" sldId="343"/>
            <ac:spMk id="22" creationId="{2C68464E-054A-4459-BC5A-220A0EA780A4}"/>
          </ac:spMkLst>
        </pc:spChg>
        <pc:spChg chg="add">
          <ac:chgData name="EunJung Jung" userId="248185fc106a8be5" providerId="LiveId" clId="{F7C55BA8-21C6-4637-956A-073711D02394}" dt="2020-01-16T04:23:49.421" v="74"/>
          <ac:spMkLst>
            <pc:docMk/>
            <pc:sldMk cId="578505249" sldId="343"/>
            <ac:spMk id="23" creationId="{4302498E-3C49-4CE0-8B33-B841F7DA968C}"/>
          </ac:spMkLst>
        </pc:spChg>
        <pc:spChg chg="del">
          <ac:chgData name="EunJung Jung" userId="248185fc106a8be5" providerId="LiveId" clId="{F7C55BA8-21C6-4637-956A-073711D02394}" dt="2020-01-16T04:23:48.548" v="73" actId="478"/>
          <ac:spMkLst>
            <pc:docMk/>
            <pc:sldMk cId="578505249" sldId="343"/>
            <ac:spMk id="28" creationId="{BCC1FD59-88BB-4C83-BA11-9044B1BAE6AB}"/>
          </ac:spMkLst>
        </pc:spChg>
      </pc:sldChg>
      <pc:sldChg chg="modSp">
        <pc:chgData name="EunJung Jung" userId="248185fc106a8be5" providerId="LiveId" clId="{F7C55BA8-21C6-4637-956A-073711D02394}" dt="2020-01-20T16:24:21.417" v="134" actId="6549"/>
        <pc:sldMkLst>
          <pc:docMk/>
          <pc:sldMk cId="3389770086" sldId="344"/>
        </pc:sldMkLst>
        <pc:spChg chg="mod">
          <ac:chgData name="EunJung Jung" userId="248185fc106a8be5" providerId="LiveId" clId="{F7C55BA8-21C6-4637-956A-073711D02394}" dt="2020-01-20T16:24:21.417" v="134" actId="6549"/>
          <ac:spMkLst>
            <pc:docMk/>
            <pc:sldMk cId="3389770086" sldId="344"/>
            <ac:spMk id="4" creationId="{22311558-055C-43AF-8D3A-E426053ED29A}"/>
          </ac:spMkLst>
        </pc:spChg>
      </pc:sldChg>
      <pc:sldChg chg="modSp">
        <pc:chgData name="EunJung Jung" userId="248185fc106a8be5" providerId="LiveId" clId="{F7C55BA8-21C6-4637-956A-073711D02394}" dt="2020-01-20T16:24:34.524" v="138" actId="20577"/>
        <pc:sldMkLst>
          <pc:docMk/>
          <pc:sldMk cId="3614939023" sldId="348"/>
        </pc:sldMkLst>
        <pc:spChg chg="mod">
          <ac:chgData name="EunJung Jung" userId="248185fc106a8be5" providerId="LiveId" clId="{F7C55BA8-21C6-4637-956A-073711D02394}" dt="2020-01-20T16:24:34.524" v="138" actId="20577"/>
          <ac:spMkLst>
            <pc:docMk/>
            <pc:sldMk cId="3614939023" sldId="348"/>
            <ac:spMk id="4" creationId="{22311558-055C-43AF-8D3A-E426053ED29A}"/>
          </ac:spMkLst>
        </pc:spChg>
      </pc:sldChg>
      <pc:sldChg chg="modSp">
        <pc:chgData name="EunJung Jung" userId="248185fc106a8be5" providerId="LiveId" clId="{F7C55BA8-21C6-4637-956A-073711D02394}" dt="2020-01-20T16:24:44.036" v="140" actId="6549"/>
        <pc:sldMkLst>
          <pc:docMk/>
          <pc:sldMk cId="604131460" sldId="350"/>
        </pc:sldMkLst>
        <pc:spChg chg="mod">
          <ac:chgData name="EunJung Jung" userId="248185fc106a8be5" providerId="LiveId" clId="{F7C55BA8-21C6-4637-956A-073711D02394}" dt="2020-01-20T16:24:44.036" v="140" actId="6549"/>
          <ac:spMkLst>
            <pc:docMk/>
            <pc:sldMk cId="604131460" sldId="350"/>
            <ac:spMk id="4" creationId="{22311558-055C-43AF-8D3A-E426053ED29A}"/>
          </ac:spMkLst>
        </pc:spChg>
      </pc:sldChg>
    </pc:docChg>
  </pc:docChgLst>
  <pc:docChgLst>
    <pc:chgData name="EunJung Jung" userId="248185fc106a8be5" providerId="LiveId" clId="{5B6F4F10-3F5B-4DD3-AE21-DB923E7735CE}"/>
    <pc:docChg chg="modSld">
      <pc:chgData name="EunJung Jung" userId="248185fc106a8be5" providerId="LiveId" clId="{5B6F4F10-3F5B-4DD3-AE21-DB923E7735CE}" dt="2020-01-05T23:48:02.556" v="49" actId="14100"/>
      <pc:docMkLst>
        <pc:docMk/>
      </pc:docMkLst>
      <pc:sldChg chg="modSp">
        <pc:chgData name="EunJung Jung" userId="248185fc106a8be5" providerId="LiveId" clId="{5B6F4F10-3F5B-4DD3-AE21-DB923E7735CE}" dt="2020-01-05T23:43:31.138" v="21" actId="166"/>
        <pc:sldMkLst>
          <pc:docMk/>
          <pc:sldMk cId="2747693750" sldId="340"/>
        </pc:sldMkLst>
        <pc:picChg chg="mod modCrop">
          <ac:chgData name="EunJung Jung" userId="248185fc106a8be5" providerId="LiveId" clId="{5B6F4F10-3F5B-4DD3-AE21-DB923E7735CE}" dt="2020-01-05T23:43:21.326" v="20" actId="1035"/>
          <ac:picMkLst>
            <pc:docMk/>
            <pc:sldMk cId="2747693750" sldId="340"/>
            <ac:picMk id="9" creationId="{DA9872C1-B4A2-43FC-8BB9-B24BD8AFCABD}"/>
          </ac:picMkLst>
        </pc:picChg>
        <pc:picChg chg="ord">
          <ac:chgData name="EunJung Jung" userId="248185fc106a8be5" providerId="LiveId" clId="{5B6F4F10-3F5B-4DD3-AE21-DB923E7735CE}" dt="2020-01-05T23:43:31.138" v="21" actId="166"/>
          <ac:picMkLst>
            <pc:docMk/>
            <pc:sldMk cId="2747693750" sldId="340"/>
            <ac:picMk id="22" creationId="{C7947EFD-D045-4BA9-8969-D4295D0F4CC7}"/>
          </ac:picMkLst>
        </pc:picChg>
      </pc:sldChg>
      <pc:sldChg chg="modSp">
        <pc:chgData name="EunJung Jung" userId="248185fc106a8be5" providerId="LiveId" clId="{5B6F4F10-3F5B-4DD3-AE21-DB923E7735CE}" dt="2020-01-05T23:48:02.556" v="49" actId="14100"/>
        <pc:sldMkLst>
          <pc:docMk/>
          <pc:sldMk cId="604131460" sldId="350"/>
        </pc:sldMkLst>
        <pc:picChg chg="mod">
          <ac:chgData name="EunJung Jung" userId="248185fc106a8be5" providerId="LiveId" clId="{5B6F4F10-3F5B-4DD3-AE21-DB923E7735CE}" dt="2020-01-05T23:48:02.556" v="49" actId="14100"/>
          <ac:picMkLst>
            <pc:docMk/>
            <pc:sldMk cId="604131460" sldId="350"/>
            <ac:picMk id="3" creationId="{F25D1999-3233-42FA-BCFA-A606C31208A6}"/>
          </ac:picMkLst>
        </pc:picChg>
        <pc:picChg chg="mod">
          <ac:chgData name="EunJung Jung" userId="248185fc106a8be5" providerId="LiveId" clId="{5B6F4F10-3F5B-4DD3-AE21-DB923E7735CE}" dt="2020-01-05T23:47:26.735" v="46" actId="1037"/>
          <ac:picMkLst>
            <pc:docMk/>
            <pc:sldMk cId="604131460" sldId="350"/>
            <ac:picMk id="14" creationId="{5AFB2D31-2535-4C1E-9403-64ED9B801B1D}"/>
          </ac:picMkLst>
        </pc:picChg>
        <pc:picChg chg="mod modCrop">
          <ac:chgData name="EunJung Jung" userId="248185fc106a8be5" providerId="LiveId" clId="{5B6F4F10-3F5B-4DD3-AE21-DB923E7735CE}" dt="2020-01-05T23:47:19.699" v="34" actId="1038"/>
          <ac:picMkLst>
            <pc:docMk/>
            <pc:sldMk cId="604131460" sldId="350"/>
            <ac:picMk id="16" creationId="{073E76F1-6B20-42C1-8E58-E6B7193436B5}"/>
          </ac:picMkLst>
        </pc:picChg>
        <pc:picChg chg="mod">
          <ac:chgData name="EunJung Jung" userId="248185fc106a8be5" providerId="LiveId" clId="{5B6F4F10-3F5B-4DD3-AE21-DB923E7735CE}" dt="2020-01-05T23:47:19.699" v="34" actId="1038"/>
          <ac:picMkLst>
            <pc:docMk/>
            <pc:sldMk cId="604131460" sldId="350"/>
            <ac:picMk id="18" creationId="{F9DEA6E6-9EDD-4A36-9216-6C439A951CE2}"/>
          </ac:picMkLst>
        </pc:picChg>
        <pc:picChg chg="mod">
          <ac:chgData name="EunJung Jung" userId="248185fc106a8be5" providerId="LiveId" clId="{5B6F4F10-3F5B-4DD3-AE21-DB923E7735CE}" dt="2020-01-05T23:47:34.979" v="47" actId="14100"/>
          <ac:picMkLst>
            <pc:docMk/>
            <pc:sldMk cId="604131460" sldId="350"/>
            <ac:picMk id="22" creationId="{1CC9EC18-F9EA-4DAF-B0FA-A4003F43272E}"/>
          </ac:picMkLst>
        </pc:picChg>
        <pc:picChg chg="mod">
          <ac:chgData name="EunJung Jung" userId="248185fc106a8be5" providerId="LiveId" clId="{5B6F4F10-3F5B-4DD3-AE21-DB923E7735CE}" dt="2020-01-05T23:47:43.344" v="48" actId="14100"/>
          <ac:picMkLst>
            <pc:docMk/>
            <pc:sldMk cId="604131460" sldId="350"/>
            <ac:picMk id="25" creationId="{3A8867DB-BB19-4E2F-8ED3-05B44D74CCE4}"/>
          </ac:picMkLst>
        </pc:picChg>
      </pc:sldChg>
    </pc:docChg>
  </pc:docChgLst>
  <pc:docChgLst>
    <pc:chgData name="EunJung Jung" userId="248185fc106a8be5" providerId="LiveId" clId="{412286A0-8A66-44A2-8E0D-61E2FC981AF7}"/>
    <pc:docChg chg="custSel modSld">
      <pc:chgData name="EunJung Jung" userId="248185fc106a8be5" providerId="LiveId" clId="{412286A0-8A66-44A2-8E0D-61E2FC981AF7}" dt="2021-07-23T15:59:06.011" v="26" actId="1037"/>
      <pc:docMkLst>
        <pc:docMk/>
      </pc:docMkLst>
      <pc:sldChg chg="addSp delSp modSp mod delAnim modAnim">
        <pc:chgData name="EunJung Jung" userId="248185fc106a8be5" providerId="LiveId" clId="{412286A0-8A66-44A2-8E0D-61E2FC981AF7}" dt="2021-07-23T15:59:06.011" v="26" actId="1037"/>
        <pc:sldMkLst>
          <pc:docMk/>
          <pc:sldMk cId="2790243698" sldId="330"/>
        </pc:sldMkLst>
        <pc:spChg chg="del">
          <ac:chgData name="EunJung Jung" userId="248185fc106a8be5" providerId="LiveId" clId="{412286A0-8A66-44A2-8E0D-61E2FC981AF7}" dt="2021-07-23T15:58:08.723" v="1" actId="478"/>
          <ac:spMkLst>
            <pc:docMk/>
            <pc:sldMk cId="2790243698" sldId="330"/>
            <ac:spMk id="5" creationId="{721852AF-60C5-4B89-AC0A-65B1479788E0}"/>
          </ac:spMkLst>
        </pc:spChg>
        <pc:spChg chg="add mod">
          <ac:chgData name="EunJung Jung" userId="248185fc106a8be5" providerId="LiveId" clId="{412286A0-8A66-44A2-8E0D-61E2FC981AF7}" dt="2021-07-23T15:58:25.205" v="4" actId="1076"/>
          <ac:spMkLst>
            <pc:docMk/>
            <pc:sldMk cId="2790243698" sldId="330"/>
            <ac:spMk id="6" creationId="{C6558C59-7945-479D-8E23-80AC696A21D4}"/>
          </ac:spMkLst>
        </pc:spChg>
        <pc:picChg chg="del">
          <ac:chgData name="EunJung Jung" userId="248185fc106a8be5" providerId="LiveId" clId="{412286A0-8A66-44A2-8E0D-61E2FC981AF7}" dt="2021-07-23T15:58:04.040" v="0" actId="478"/>
          <ac:picMkLst>
            <pc:docMk/>
            <pc:sldMk cId="2790243698" sldId="330"/>
            <ac:picMk id="3" creationId="{F33606BF-7F7E-47B1-9108-B89207718F73}"/>
          </ac:picMkLst>
        </pc:picChg>
        <pc:picChg chg="add mod">
          <ac:chgData name="EunJung Jung" userId="248185fc106a8be5" providerId="LiveId" clId="{412286A0-8A66-44A2-8E0D-61E2FC981AF7}" dt="2021-07-23T15:59:06.011" v="26" actId="1037"/>
          <ac:picMkLst>
            <pc:docMk/>
            <pc:sldMk cId="2790243698" sldId="330"/>
            <ac:picMk id="4" creationId="{5F45797C-0CB3-4F21-BDEA-7D1AEA2EC37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AA430-F6F2-4752-BC6B-5A79EE76EC78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10CF5-5060-4CAF-AB41-B30FCBD1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01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2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6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4972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66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4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85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43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2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3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4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81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69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52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9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3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874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  <p:sldLayoutId id="214748400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hyperlink" Target="https://www.flickr.com/photos/jsjgeology/19216535546" TargetMode="External"/><Relationship Id="rId7" Type="http://schemas.openxmlformats.org/officeDocument/2006/relationships/image" Target="../media/image24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g"/><Relationship Id="rId5" Type="http://schemas.openxmlformats.org/officeDocument/2006/relationships/hyperlink" Target="https://pixabay.com/ko/photos/%EB%A7%90-%EC%99%B8%EB%94%B4-%EA%B0%88%EC%83%89-%EB%8F%99%EB%AC%BC-3108994/" TargetMode="External"/><Relationship Id="rId4" Type="http://schemas.openxmlformats.org/officeDocument/2006/relationships/image" Target="../media/image22.png"/><Relationship Id="rId9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roundck.tistory.com/1029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hyperlink" Target="http://aroundck.tistory.com/1029" TargetMode="External"/><Relationship Id="rId7" Type="http://schemas.openxmlformats.org/officeDocument/2006/relationships/image" Target="../media/image2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Yakgwa" TargetMode="External"/><Relationship Id="rId3" Type="http://schemas.openxmlformats.org/officeDocument/2006/relationships/image" Target="../media/image38.png"/><Relationship Id="rId7" Type="http://schemas.openxmlformats.org/officeDocument/2006/relationships/image" Target="../media/image4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11" Type="http://schemas.openxmlformats.org/officeDocument/2006/relationships/image" Target="../media/image42.jpeg"/><Relationship Id="rId5" Type="http://schemas.openxmlformats.org/officeDocument/2006/relationships/image" Target="../media/image26.jpg"/><Relationship Id="rId10" Type="http://schemas.openxmlformats.org/officeDocument/2006/relationships/hyperlink" Target="https://ko.wikipedia.org/wiki/%EC%8B%9C%EB%A3%A8%EB%96%A1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QTSgMZjjFk?feature=oembe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jpg"/><Relationship Id="rId3" Type="http://schemas.openxmlformats.org/officeDocument/2006/relationships/hyperlink" Target="https://pixabay.com/ko/%EA%B8%88%EA%B4%B4-%EC%83%81%ED%92%88-%ED%88%AC%EC%9E%90-%EC%9E%AC%EC%82%B0-%EA%B3%A8%EB%93%9C-%EA%B3%A8%EB%93%9C-%EB%B0%94-%EA%B8%88-%EC%A3%BC-%EA%B4%B4-%EA%B8%88-%EA%B4%B4-154931/" TargetMode="External"/><Relationship Id="rId7" Type="http://schemas.openxmlformats.org/officeDocument/2006/relationships/image" Target="../media/image13.jpg"/><Relationship Id="rId12" Type="http://schemas.openxmlformats.org/officeDocument/2006/relationships/image" Target="../media/image18.png"/><Relationship Id="rId17" Type="http://schemas.openxmlformats.org/officeDocument/2006/relationships/hyperlink" Target="https://www.flickr.com/photos/jsjgeology/19216535546" TargetMode="External"/><Relationship Id="rId2" Type="http://schemas.openxmlformats.org/officeDocument/2006/relationships/image" Target="../media/image10.png"/><Relationship Id="rId16" Type="http://schemas.openxmlformats.org/officeDocument/2006/relationships/image" Target="../media/image21.jpg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aroundck.tistory.com/1029" TargetMode="External"/><Relationship Id="rId11" Type="http://schemas.openxmlformats.org/officeDocument/2006/relationships/image" Target="../media/image17.jpg"/><Relationship Id="rId5" Type="http://schemas.openxmlformats.org/officeDocument/2006/relationships/image" Target="../media/image12.jpeg"/><Relationship Id="rId15" Type="http://schemas.openxmlformats.org/officeDocument/2006/relationships/image" Target="../media/image20.png"/><Relationship Id="rId10" Type="http://schemas.openxmlformats.org/officeDocument/2006/relationships/image" Target="../media/image16.jpg"/><Relationship Id="rId4" Type="http://schemas.openxmlformats.org/officeDocument/2006/relationships/image" Target="../media/image11.png"/><Relationship Id="rId9" Type="http://schemas.openxmlformats.org/officeDocument/2006/relationships/image" Target="../media/image15.jpg"/><Relationship Id="rId14" Type="http://schemas.openxmlformats.org/officeDocument/2006/relationships/hyperlink" Target="http://dh.aks.ac.kr/Edu/wiki/index.php/%EC%A0%91%EB%B6%80%EC%B1%8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0068059-9097-4F05-BA38-CDD7DBF77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64A015-EDB3-4688-8B77-925530541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5103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F00527-50AD-441D-B506-9AFD2C235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3011" y="643467"/>
            <a:ext cx="8921000" cy="2933620"/>
          </a:xfrm>
        </p:spPr>
        <p:txBody>
          <a:bodyPr>
            <a:normAutofit/>
          </a:bodyPr>
          <a:lstStyle/>
          <a:p>
            <a:r>
              <a:rPr lang="ko-KR" altLang="en-US" sz="11500" dirty="0"/>
              <a:t>고 </a:t>
            </a:r>
            <a:r>
              <a:rPr lang="ko-KR" altLang="en-US" sz="11500" dirty="0" err="1"/>
              <a:t>려</a:t>
            </a:r>
            <a:endParaRPr lang="en-US" sz="11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4E2B2-22F0-40C7-9C0F-0D79E9B5E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019" y="4872767"/>
            <a:ext cx="8874992" cy="1424165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중급</a:t>
            </a:r>
            <a:r>
              <a:rPr lang="en-US" altLang="ko-KR" sz="5400"/>
              <a:t>I-</a:t>
            </a:r>
            <a:r>
              <a:rPr lang="ko-KR" altLang="en-US" sz="5400" dirty="0"/>
              <a:t>활발한 국제 교류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28827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AE40E9-6CE6-4AF2-BABC-7EF5DF1AB9DE}"/>
              </a:ext>
            </a:extLst>
          </p:cNvPr>
          <p:cNvSpPr/>
          <p:nvPr/>
        </p:nvSpPr>
        <p:spPr>
          <a:xfrm>
            <a:off x="600975" y="776375"/>
            <a:ext cx="4825042" cy="52218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Snipped 2">
            <a:extLst>
              <a:ext uri="{FF2B5EF4-FFF2-40B4-BE49-F238E27FC236}">
                <a16:creationId xmlns:a16="http://schemas.microsoft.com/office/drawing/2014/main" id="{9E95DBEA-1B6D-4167-AE01-57EA4D102474}"/>
              </a:ext>
            </a:extLst>
          </p:cNvPr>
          <p:cNvSpPr/>
          <p:nvPr/>
        </p:nvSpPr>
        <p:spPr>
          <a:xfrm>
            <a:off x="1702319" y="170150"/>
            <a:ext cx="2622349" cy="813261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8F3F5A0-2959-48E5-9E18-AC86792C2A0E}"/>
              </a:ext>
            </a:extLst>
          </p:cNvPr>
          <p:cNvSpPr txBox="1">
            <a:spLocks/>
          </p:cNvSpPr>
          <p:nvPr/>
        </p:nvSpPr>
        <p:spPr>
          <a:xfrm>
            <a:off x="1952486" y="-202265"/>
            <a:ext cx="2122017" cy="16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400" dirty="0"/>
              <a:t>고려</a:t>
            </a:r>
            <a:endParaRPr lang="en-US" sz="4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C55C777-D06A-44F0-AB54-8846A1FAE554}"/>
              </a:ext>
            </a:extLst>
          </p:cNvPr>
          <p:cNvSpPr/>
          <p:nvPr/>
        </p:nvSpPr>
        <p:spPr>
          <a:xfrm>
            <a:off x="6777528" y="776375"/>
            <a:ext cx="4825042" cy="52218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Snipped 17">
            <a:extLst>
              <a:ext uri="{FF2B5EF4-FFF2-40B4-BE49-F238E27FC236}">
                <a16:creationId xmlns:a16="http://schemas.microsoft.com/office/drawing/2014/main" id="{6B8FC264-61BD-47A5-A440-873F40340D7B}"/>
              </a:ext>
            </a:extLst>
          </p:cNvPr>
          <p:cNvSpPr/>
          <p:nvPr/>
        </p:nvSpPr>
        <p:spPr>
          <a:xfrm>
            <a:off x="7878872" y="170150"/>
            <a:ext cx="2622349" cy="813261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D7DF72F-E0DB-4BEB-AFD2-E0F974E4DFDF}"/>
              </a:ext>
            </a:extLst>
          </p:cNvPr>
          <p:cNvSpPr txBox="1">
            <a:spLocks/>
          </p:cNvSpPr>
          <p:nvPr/>
        </p:nvSpPr>
        <p:spPr>
          <a:xfrm>
            <a:off x="7771442" y="-202265"/>
            <a:ext cx="2832917" cy="16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400" dirty="0"/>
              <a:t>거란</a:t>
            </a:r>
            <a:r>
              <a:rPr lang="en-US" altLang="ko-KR" sz="4400" dirty="0"/>
              <a:t>∙</a:t>
            </a:r>
            <a:r>
              <a:rPr lang="ko-KR" altLang="en-US" sz="4400" dirty="0"/>
              <a:t>여진</a:t>
            </a:r>
            <a:endParaRPr lang="en-US" sz="4400" dirty="0"/>
          </a:p>
        </p:txBody>
      </p:sp>
      <p:pic>
        <p:nvPicPr>
          <p:cNvPr id="22" name="Picture 21" descr="A picture containing animal, piece, cake, sitting&#10;&#10;Description automatically generated">
            <a:extLst>
              <a:ext uri="{FF2B5EF4-FFF2-40B4-BE49-F238E27FC236}">
                <a16:creationId xmlns:a16="http://schemas.microsoft.com/office/drawing/2014/main" id="{C7947EFD-D045-4BA9-8969-D4295D0F4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43233" y="1184691"/>
            <a:ext cx="2122016" cy="15406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02D9A5-AF22-4B4F-B078-E9C8B5182E5F}"/>
              </a:ext>
            </a:extLst>
          </p:cNvPr>
          <p:cNvSpPr/>
          <p:nvPr/>
        </p:nvSpPr>
        <p:spPr>
          <a:xfrm>
            <a:off x="1054437" y="6081625"/>
            <a:ext cx="3830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highlight>
                  <a:srgbClr val="808000"/>
                </a:highlight>
              </a:rPr>
              <a:t>농기구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곡식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문방구</a:t>
            </a:r>
            <a:endParaRPr lang="en-US" sz="3200" dirty="0">
              <a:highlight>
                <a:srgbClr val="808000"/>
              </a:highligh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440430-943F-46B1-93B1-9D570757798B}"/>
              </a:ext>
            </a:extLst>
          </p:cNvPr>
          <p:cNvSpPr/>
          <p:nvPr/>
        </p:nvSpPr>
        <p:spPr>
          <a:xfrm>
            <a:off x="8078009" y="6062459"/>
            <a:ext cx="233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highlight>
                  <a:srgbClr val="808000"/>
                </a:highlight>
              </a:rPr>
              <a:t>은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말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모피</a:t>
            </a:r>
            <a:endParaRPr lang="en-US" sz="3200" dirty="0">
              <a:highlight>
                <a:srgbClr val="808000"/>
              </a:highlight>
            </a:endParaRPr>
          </a:p>
        </p:txBody>
      </p:sp>
      <p:pic>
        <p:nvPicPr>
          <p:cNvPr id="8" name="Picture 7" descr="A close up of a horse&#10;&#10;Description automatically generated">
            <a:extLst>
              <a:ext uri="{FF2B5EF4-FFF2-40B4-BE49-F238E27FC236}">
                <a16:creationId xmlns:a16="http://schemas.microsoft.com/office/drawing/2014/main" id="{3AC0895B-1A6D-48A9-8CBC-981D0B326B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935921" y="2391338"/>
            <a:ext cx="2668438" cy="1637198"/>
          </a:xfrm>
          <a:prstGeom prst="rect">
            <a:avLst/>
          </a:prstGeom>
        </p:spPr>
      </p:pic>
      <p:pic>
        <p:nvPicPr>
          <p:cNvPr id="10" name="Picture 9" descr="A picture containing fence, table, bench&#10;&#10;Description automatically generated">
            <a:extLst>
              <a:ext uri="{FF2B5EF4-FFF2-40B4-BE49-F238E27FC236}">
                <a16:creationId xmlns:a16="http://schemas.microsoft.com/office/drawing/2014/main" id="{50EAA11E-AC4C-4CD1-8785-00C55E4C90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39" y="1181742"/>
            <a:ext cx="2628900" cy="1733550"/>
          </a:xfrm>
          <a:prstGeom prst="rect">
            <a:avLst/>
          </a:prstGeom>
        </p:spPr>
      </p:pic>
      <p:pic>
        <p:nvPicPr>
          <p:cNvPr id="12" name="Picture 11" descr="A cat with its mouth open&#10;&#10;Description automatically generated">
            <a:extLst>
              <a:ext uri="{FF2B5EF4-FFF2-40B4-BE49-F238E27FC236}">
                <a16:creationId xmlns:a16="http://schemas.microsoft.com/office/drawing/2014/main" id="{3D884F4D-1E87-4A6C-9A40-233AE370CF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961" y="4010653"/>
            <a:ext cx="2466975" cy="1847850"/>
          </a:xfrm>
          <a:prstGeom prst="rect">
            <a:avLst/>
          </a:prstGeom>
        </p:spPr>
      </p:pic>
      <p:pic>
        <p:nvPicPr>
          <p:cNvPr id="31" name="Picture 30" descr="A picture containing indoor, table, fruit, sitting&#10;&#10;Description automatically generated">
            <a:extLst>
              <a:ext uri="{FF2B5EF4-FFF2-40B4-BE49-F238E27FC236}">
                <a16:creationId xmlns:a16="http://schemas.microsoft.com/office/drawing/2014/main" id="{5C7644DB-011D-447B-AF2A-BE6C4F40DAF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" t="11519" r="3735" b="10388"/>
          <a:stretch/>
        </p:blipFill>
        <p:spPr>
          <a:xfrm>
            <a:off x="1771146" y="2676933"/>
            <a:ext cx="2674583" cy="1679034"/>
          </a:xfrm>
          <a:prstGeom prst="rect">
            <a:avLst/>
          </a:prstGeom>
        </p:spPr>
      </p:pic>
      <p:pic>
        <p:nvPicPr>
          <p:cNvPr id="29" name="Picture 28" descr="A picture containing table, laying&#10;&#10;Description automatically generated">
            <a:extLst>
              <a:ext uri="{FF2B5EF4-FFF2-40B4-BE49-F238E27FC236}">
                <a16:creationId xmlns:a16="http://schemas.microsoft.com/office/drawing/2014/main" id="{B0EC7422-018A-4D3E-9825-858250624A6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1" t="6616" r="12227" b="9755"/>
          <a:stretch/>
        </p:blipFill>
        <p:spPr>
          <a:xfrm>
            <a:off x="2487425" y="4171747"/>
            <a:ext cx="2700158" cy="1593000"/>
          </a:xfrm>
          <a:prstGeom prst="rect">
            <a:avLst/>
          </a:prstGeo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DB4DA32A-5F2A-468C-8FC2-CFD85148645E}"/>
              </a:ext>
            </a:extLst>
          </p:cNvPr>
          <p:cNvSpPr/>
          <p:nvPr/>
        </p:nvSpPr>
        <p:spPr>
          <a:xfrm>
            <a:off x="5588484" y="2279619"/>
            <a:ext cx="1069675" cy="89139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E021B64B-CC30-49E0-A4D9-6401E1E93072}"/>
              </a:ext>
            </a:extLst>
          </p:cNvPr>
          <p:cNvSpPr/>
          <p:nvPr/>
        </p:nvSpPr>
        <p:spPr>
          <a:xfrm rot="10800000">
            <a:off x="5558536" y="3564955"/>
            <a:ext cx="1069675" cy="89139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3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AE40E9-6CE6-4AF2-BABC-7EF5DF1AB9DE}"/>
              </a:ext>
            </a:extLst>
          </p:cNvPr>
          <p:cNvSpPr/>
          <p:nvPr/>
        </p:nvSpPr>
        <p:spPr>
          <a:xfrm>
            <a:off x="600975" y="776375"/>
            <a:ext cx="4825042" cy="52218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Snipped 2">
            <a:extLst>
              <a:ext uri="{FF2B5EF4-FFF2-40B4-BE49-F238E27FC236}">
                <a16:creationId xmlns:a16="http://schemas.microsoft.com/office/drawing/2014/main" id="{9E95DBEA-1B6D-4167-AE01-57EA4D102474}"/>
              </a:ext>
            </a:extLst>
          </p:cNvPr>
          <p:cNvSpPr/>
          <p:nvPr/>
        </p:nvSpPr>
        <p:spPr>
          <a:xfrm>
            <a:off x="1702319" y="170150"/>
            <a:ext cx="2622349" cy="813261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8F3F5A0-2959-48E5-9E18-AC86792C2A0E}"/>
              </a:ext>
            </a:extLst>
          </p:cNvPr>
          <p:cNvSpPr txBox="1">
            <a:spLocks/>
          </p:cNvSpPr>
          <p:nvPr/>
        </p:nvSpPr>
        <p:spPr>
          <a:xfrm>
            <a:off x="1952486" y="-202265"/>
            <a:ext cx="2122017" cy="16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400" dirty="0"/>
              <a:t>고려</a:t>
            </a:r>
            <a:endParaRPr lang="en-US" sz="4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C55C777-D06A-44F0-AB54-8846A1FAE554}"/>
              </a:ext>
            </a:extLst>
          </p:cNvPr>
          <p:cNvSpPr/>
          <p:nvPr/>
        </p:nvSpPr>
        <p:spPr>
          <a:xfrm>
            <a:off x="6777528" y="776375"/>
            <a:ext cx="4825042" cy="52218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Snipped 17">
            <a:extLst>
              <a:ext uri="{FF2B5EF4-FFF2-40B4-BE49-F238E27FC236}">
                <a16:creationId xmlns:a16="http://schemas.microsoft.com/office/drawing/2014/main" id="{6B8FC264-61BD-47A5-A440-873F40340D7B}"/>
              </a:ext>
            </a:extLst>
          </p:cNvPr>
          <p:cNvSpPr/>
          <p:nvPr/>
        </p:nvSpPr>
        <p:spPr>
          <a:xfrm>
            <a:off x="7878872" y="170150"/>
            <a:ext cx="2622349" cy="813261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D7DF72F-E0DB-4BEB-AFD2-E0F974E4DFDF}"/>
              </a:ext>
            </a:extLst>
          </p:cNvPr>
          <p:cNvSpPr txBox="1">
            <a:spLocks/>
          </p:cNvSpPr>
          <p:nvPr/>
        </p:nvSpPr>
        <p:spPr>
          <a:xfrm>
            <a:off x="7771442" y="-202265"/>
            <a:ext cx="2832917" cy="16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400" dirty="0"/>
              <a:t>일본</a:t>
            </a:r>
            <a:endParaRPr lang="en-US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02D9A5-AF22-4B4F-B078-E9C8B5182E5F}"/>
              </a:ext>
            </a:extLst>
          </p:cNvPr>
          <p:cNvSpPr/>
          <p:nvPr/>
        </p:nvSpPr>
        <p:spPr>
          <a:xfrm>
            <a:off x="2002334" y="6071088"/>
            <a:ext cx="20223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highlight>
                  <a:srgbClr val="808000"/>
                </a:highlight>
              </a:rPr>
              <a:t>인삼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서적</a:t>
            </a:r>
            <a:endParaRPr lang="en-US" sz="3200" dirty="0">
              <a:highlight>
                <a:srgbClr val="808000"/>
              </a:highligh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440430-943F-46B1-93B1-9D570757798B}"/>
              </a:ext>
            </a:extLst>
          </p:cNvPr>
          <p:cNvSpPr/>
          <p:nvPr/>
        </p:nvSpPr>
        <p:spPr>
          <a:xfrm>
            <a:off x="8176741" y="6065069"/>
            <a:ext cx="20223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highlight>
                  <a:srgbClr val="808000"/>
                </a:highlight>
              </a:rPr>
              <a:t>수은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유황</a:t>
            </a:r>
            <a:endParaRPr lang="en-US" sz="3200" dirty="0">
              <a:highlight>
                <a:srgbClr val="808000"/>
              </a:highlight>
            </a:endParaRPr>
          </a:p>
        </p:txBody>
      </p:sp>
      <p:pic>
        <p:nvPicPr>
          <p:cNvPr id="20" name="Picture 19" descr="A pile of hay&#10;&#10;Description automatically generated">
            <a:extLst>
              <a:ext uri="{FF2B5EF4-FFF2-40B4-BE49-F238E27FC236}">
                <a16:creationId xmlns:a16="http://schemas.microsoft.com/office/drawing/2014/main" id="{0B07E92B-8482-4219-AB71-4C18F12AFA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006" t="16326" r="4844" b="13805"/>
          <a:stretch/>
        </p:blipFill>
        <p:spPr>
          <a:xfrm>
            <a:off x="961326" y="1430205"/>
            <a:ext cx="3341921" cy="2134750"/>
          </a:xfrm>
          <a:prstGeom prst="rect">
            <a:avLst/>
          </a:prstGeom>
        </p:spPr>
      </p:pic>
      <p:pic>
        <p:nvPicPr>
          <p:cNvPr id="21" name="Picture 20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E174E735-DF45-4F8E-8154-86BE8B8EB2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6" t="3549" r="4467" b="7682"/>
          <a:stretch/>
        </p:blipFill>
        <p:spPr>
          <a:xfrm>
            <a:off x="2343225" y="3564955"/>
            <a:ext cx="2752710" cy="2051891"/>
          </a:xfrm>
          <a:prstGeom prst="rect">
            <a:avLst/>
          </a:prstGeom>
        </p:spPr>
      </p:pic>
      <p:pic>
        <p:nvPicPr>
          <p:cNvPr id="7" name="Picture 6" descr="A picture containing table, sitting, white, food&#10;&#10;Description automatically generated">
            <a:extLst>
              <a:ext uri="{FF2B5EF4-FFF2-40B4-BE49-F238E27FC236}">
                <a16:creationId xmlns:a16="http://schemas.microsoft.com/office/drawing/2014/main" id="{C8E19810-8482-4282-96B1-419507FFF5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9" b="8348"/>
          <a:stretch/>
        </p:blipFill>
        <p:spPr>
          <a:xfrm>
            <a:off x="7105291" y="1236453"/>
            <a:ext cx="3476110" cy="2294422"/>
          </a:xfrm>
          <a:prstGeom prst="rect">
            <a:avLst/>
          </a:prstGeom>
        </p:spPr>
      </p:pic>
      <p:pic>
        <p:nvPicPr>
          <p:cNvPr id="11" name="Picture 10" descr="A picture containing fruit, food&#10;&#10;Description automatically generated">
            <a:extLst>
              <a:ext uri="{FF2B5EF4-FFF2-40B4-BE49-F238E27FC236}">
                <a16:creationId xmlns:a16="http://schemas.microsoft.com/office/drawing/2014/main" id="{3CC40E7B-F22E-4CAC-A940-DDBB78FCFD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250" y="3485072"/>
            <a:ext cx="3029305" cy="2361427"/>
          </a:xfrm>
          <a:prstGeom prst="rect">
            <a:avLst/>
          </a:prstGeom>
        </p:spPr>
      </p:pic>
      <p:sp>
        <p:nvSpPr>
          <p:cNvPr id="22" name="Arrow: Right 21">
            <a:extLst>
              <a:ext uri="{FF2B5EF4-FFF2-40B4-BE49-F238E27FC236}">
                <a16:creationId xmlns:a16="http://schemas.microsoft.com/office/drawing/2014/main" id="{84F91CEA-55B0-4819-BBC2-FF91153DA062}"/>
              </a:ext>
            </a:extLst>
          </p:cNvPr>
          <p:cNvSpPr/>
          <p:nvPr/>
        </p:nvSpPr>
        <p:spPr>
          <a:xfrm>
            <a:off x="5588484" y="2279619"/>
            <a:ext cx="1069675" cy="89139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AC9D8449-A065-4A2D-BEA8-776FC3FF04F5}"/>
              </a:ext>
            </a:extLst>
          </p:cNvPr>
          <p:cNvSpPr/>
          <p:nvPr/>
        </p:nvSpPr>
        <p:spPr>
          <a:xfrm rot="10800000">
            <a:off x="5558536" y="3564955"/>
            <a:ext cx="1069675" cy="89139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46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AE40E9-6CE6-4AF2-BABC-7EF5DF1AB9DE}"/>
              </a:ext>
            </a:extLst>
          </p:cNvPr>
          <p:cNvSpPr/>
          <p:nvPr/>
        </p:nvSpPr>
        <p:spPr>
          <a:xfrm>
            <a:off x="600975" y="776375"/>
            <a:ext cx="4825042" cy="52218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Snipped 2">
            <a:extLst>
              <a:ext uri="{FF2B5EF4-FFF2-40B4-BE49-F238E27FC236}">
                <a16:creationId xmlns:a16="http://schemas.microsoft.com/office/drawing/2014/main" id="{9E95DBEA-1B6D-4167-AE01-57EA4D102474}"/>
              </a:ext>
            </a:extLst>
          </p:cNvPr>
          <p:cNvSpPr/>
          <p:nvPr/>
        </p:nvSpPr>
        <p:spPr>
          <a:xfrm>
            <a:off x="1702319" y="170150"/>
            <a:ext cx="2622349" cy="813261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8F3F5A0-2959-48E5-9E18-AC86792C2A0E}"/>
              </a:ext>
            </a:extLst>
          </p:cNvPr>
          <p:cNvSpPr txBox="1">
            <a:spLocks/>
          </p:cNvSpPr>
          <p:nvPr/>
        </p:nvSpPr>
        <p:spPr>
          <a:xfrm>
            <a:off x="1952486" y="-202265"/>
            <a:ext cx="2122017" cy="16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400" dirty="0"/>
              <a:t>고려</a:t>
            </a:r>
            <a:endParaRPr lang="en-US" sz="4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C55C777-D06A-44F0-AB54-8846A1FAE554}"/>
              </a:ext>
            </a:extLst>
          </p:cNvPr>
          <p:cNvSpPr/>
          <p:nvPr/>
        </p:nvSpPr>
        <p:spPr>
          <a:xfrm>
            <a:off x="6777528" y="776375"/>
            <a:ext cx="4825042" cy="52218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Snipped 17">
            <a:extLst>
              <a:ext uri="{FF2B5EF4-FFF2-40B4-BE49-F238E27FC236}">
                <a16:creationId xmlns:a16="http://schemas.microsoft.com/office/drawing/2014/main" id="{6B8FC264-61BD-47A5-A440-873F40340D7B}"/>
              </a:ext>
            </a:extLst>
          </p:cNvPr>
          <p:cNvSpPr/>
          <p:nvPr/>
        </p:nvSpPr>
        <p:spPr>
          <a:xfrm>
            <a:off x="7878872" y="170150"/>
            <a:ext cx="2622349" cy="813261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D7DF72F-E0DB-4BEB-AFD2-E0F974E4DFDF}"/>
              </a:ext>
            </a:extLst>
          </p:cNvPr>
          <p:cNvSpPr txBox="1">
            <a:spLocks/>
          </p:cNvSpPr>
          <p:nvPr/>
        </p:nvSpPr>
        <p:spPr>
          <a:xfrm>
            <a:off x="7771442" y="-202265"/>
            <a:ext cx="2832917" cy="16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400" dirty="0"/>
              <a:t>아라비아</a:t>
            </a:r>
            <a:endParaRPr lang="en-US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02D9A5-AF22-4B4F-B078-E9C8B5182E5F}"/>
              </a:ext>
            </a:extLst>
          </p:cNvPr>
          <p:cNvSpPr/>
          <p:nvPr/>
        </p:nvSpPr>
        <p:spPr>
          <a:xfrm>
            <a:off x="1470063" y="6071088"/>
            <a:ext cx="30336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highlight>
                  <a:srgbClr val="808000"/>
                </a:highlight>
              </a:rPr>
              <a:t>인삼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서적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자기</a:t>
            </a:r>
            <a:endParaRPr lang="en-US" sz="3200" dirty="0">
              <a:highlight>
                <a:srgbClr val="808000"/>
              </a:highligh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440430-943F-46B1-93B1-9D570757798B}"/>
              </a:ext>
            </a:extLst>
          </p:cNvPr>
          <p:cNvSpPr/>
          <p:nvPr/>
        </p:nvSpPr>
        <p:spPr>
          <a:xfrm>
            <a:off x="7794599" y="6065069"/>
            <a:ext cx="3114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highlight>
                  <a:srgbClr val="808000"/>
                </a:highlight>
              </a:rPr>
              <a:t>수은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유황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산호</a:t>
            </a:r>
            <a:endParaRPr lang="en-US" sz="3200" dirty="0">
              <a:highlight>
                <a:srgbClr val="808000"/>
              </a:highlight>
            </a:endParaRPr>
          </a:p>
        </p:txBody>
      </p:sp>
      <p:pic>
        <p:nvPicPr>
          <p:cNvPr id="20" name="Picture 19" descr="A pile of hay&#10;&#10;Description automatically generated">
            <a:extLst>
              <a:ext uri="{FF2B5EF4-FFF2-40B4-BE49-F238E27FC236}">
                <a16:creationId xmlns:a16="http://schemas.microsoft.com/office/drawing/2014/main" id="{0B07E92B-8482-4219-AB71-4C18F12AFA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006" t="16326" r="4844" b="13805"/>
          <a:stretch/>
        </p:blipFill>
        <p:spPr>
          <a:xfrm>
            <a:off x="1221784" y="1127093"/>
            <a:ext cx="3341921" cy="2134750"/>
          </a:xfrm>
          <a:prstGeom prst="rect">
            <a:avLst/>
          </a:prstGeom>
        </p:spPr>
      </p:pic>
      <p:pic>
        <p:nvPicPr>
          <p:cNvPr id="21" name="Picture 20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E174E735-DF45-4F8E-8154-86BE8B8EB2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6" t="3549" r="4467" b="7682"/>
          <a:stretch/>
        </p:blipFill>
        <p:spPr>
          <a:xfrm>
            <a:off x="640081" y="3387305"/>
            <a:ext cx="2752710" cy="2051891"/>
          </a:xfrm>
          <a:prstGeom prst="rect">
            <a:avLst/>
          </a:prstGeom>
        </p:spPr>
      </p:pic>
      <p:pic>
        <p:nvPicPr>
          <p:cNvPr id="7" name="Picture 6" descr="A picture containing table, sitting, white, food&#10;&#10;Description automatically generated">
            <a:extLst>
              <a:ext uri="{FF2B5EF4-FFF2-40B4-BE49-F238E27FC236}">
                <a16:creationId xmlns:a16="http://schemas.microsoft.com/office/drawing/2014/main" id="{C8E19810-8482-4282-96B1-419507FFF5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9" b="8348"/>
          <a:stretch/>
        </p:blipFill>
        <p:spPr>
          <a:xfrm>
            <a:off x="6933014" y="1412463"/>
            <a:ext cx="2440511" cy="2152492"/>
          </a:xfrm>
          <a:prstGeom prst="rect">
            <a:avLst/>
          </a:prstGeom>
        </p:spPr>
      </p:pic>
      <p:pic>
        <p:nvPicPr>
          <p:cNvPr id="11" name="Picture 10" descr="A picture containing fruit, food&#10;&#10;Description automatically generated">
            <a:extLst>
              <a:ext uri="{FF2B5EF4-FFF2-40B4-BE49-F238E27FC236}">
                <a16:creationId xmlns:a16="http://schemas.microsoft.com/office/drawing/2014/main" id="{3CC40E7B-F22E-4CAC-A940-DDBB78FCFD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5" y="1403568"/>
            <a:ext cx="2215794" cy="2161387"/>
          </a:xfrm>
          <a:prstGeom prst="rect">
            <a:avLst/>
          </a:prstGeom>
        </p:spPr>
      </p:pic>
      <p:pic>
        <p:nvPicPr>
          <p:cNvPr id="8" name="Picture 7" descr="A close up of a statue&#10;&#10;Description automatically generated">
            <a:extLst>
              <a:ext uri="{FF2B5EF4-FFF2-40B4-BE49-F238E27FC236}">
                <a16:creationId xmlns:a16="http://schemas.microsoft.com/office/drawing/2014/main" id="{339DAB42-A470-4D5A-B33F-4227B0B357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2" t="11203" r="18693" b="8358"/>
          <a:stretch/>
        </p:blipFill>
        <p:spPr>
          <a:xfrm>
            <a:off x="3403316" y="3163120"/>
            <a:ext cx="1621252" cy="2748792"/>
          </a:xfrm>
          <a:prstGeom prst="rect">
            <a:avLst/>
          </a:prstGeom>
        </p:spPr>
      </p:pic>
      <p:pic>
        <p:nvPicPr>
          <p:cNvPr id="10" name="Picture 9" descr="A close up of a coral&#10;&#10;Description automatically generated">
            <a:extLst>
              <a:ext uri="{FF2B5EF4-FFF2-40B4-BE49-F238E27FC236}">
                <a16:creationId xmlns:a16="http://schemas.microsoft.com/office/drawing/2014/main" id="{3674F709-B27F-4637-AB65-B5BA91E8B3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5" b="14236"/>
          <a:stretch/>
        </p:blipFill>
        <p:spPr>
          <a:xfrm>
            <a:off x="7476144" y="3573850"/>
            <a:ext cx="3556000" cy="2051891"/>
          </a:xfrm>
          <a:prstGeom prst="rect">
            <a:avLst/>
          </a:prstGeom>
        </p:spPr>
      </p:pic>
      <p:sp>
        <p:nvSpPr>
          <p:cNvPr id="22" name="Arrow: Right 21">
            <a:extLst>
              <a:ext uri="{FF2B5EF4-FFF2-40B4-BE49-F238E27FC236}">
                <a16:creationId xmlns:a16="http://schemas.microsoft.com/office/drawing/2014/main" id="{2C68464E-054A-4459-BC5A-220A0EA780A4}"/>
              </a:ext>
            </a:extLst>
          </p:cNvPr>
          <p:cNvSpPr/>
          <p:nvPr/>
        </p:nvSpPr>
        <p:spPr>
          <a:xfrm>
            <a:off x="5588484" y="2279619"/>
            <a:ext cx="1069675" cy="89139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4302498E-3C49-4CE0-8B33-B841F7DA968C}"/>
              </a:ext>
            </a:extLst>
          </p:cNvPr>
          <p:cNvSpPr/>
          <p:nvPr/>
        </p:nvSpPr>
        <p:spPr>
          <a:xfrm rot="10800000">
            <a:off x="5558536" y="3564955"/>
            <a:ext cx="1069675" cy="89139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05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5646" y="1505278"/>
            <a:ext cx="11387870" cy="4832261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600" dirty="0" err="1"/>
              <a:t>대식국</a:t>
            </a:r>
            <a:r>
              <a:rPr lang="en-US" altLang="ko-KR" sz="3600" dirty="0"/>
              <a:t>: </a:t>
            </a:r>
            <a:r>
              <a:rPr lang="ko-KR" altLang="en-US" sz="3600" dirty="0" err="1"/>
              <a:t>타직</a:t>
            </a:r>
            <a:r>
              <a:rPr lang="en-US" altLang="ko-KR" sz="3600" dirty="0"/>
              <a:t>(Tajik Tribe)</a:t>
            </a:r>
            <a:r>
              <a:rPr lang="ko-KR" altLang="en-US" sz="3600" dirty="0"/>
              <a:t>을 소리 나는 대로 쓴 것</a:t>
            </a:r>
            <a:endParaRPr lang="en-US" altLang="ko-KR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600" dirty="0"/>
              <a:t>역사에</a:t>
            </a:r>
            <a:r>
              <a:rPr lang="en-US" altLang="ko-KR" sz="3600" dirty="0"/>
              <a:t> </a:t>
            </a:r>
            <a:r>
              <a:rPr lang="ko-KR" altLang="en-US" sz="3600" dirty="0"/>
              <a:t>나온 </a:t>
            </a:r>
            <a:r>
              <a:rPr lang="ko-KR" altLang="en-US" sz="3600" dirty="0" err="1"/>
              <a:t>아라비아인들과의</a:t>
            </a:r>
            <a:r>
              <a:rPr lang="ko-KR" altLang="en-US" sz="3600" dirty="0"/>
              <a:t> 교류</a:t>
            </a:r>
            <a:endParaRPr lang="en-US" altLang="ko-KR" sz="3600" dirty="0"/>
          </a:p>
          <a:p>
            <a:pPr algn="l"/>
            <a:r>
              <a:rPr lang="en-US" altLang="ko-KR" sz="3200" dirty="0"/>
              <a:t>      -</a:t>
            </a:r>
            <a:r>
              <a:rPr lang="ko-KR" altLang="en-US" sz="3200" dirty="0"/>
              <a:t>현종 </a:t>
            </a:r>
            <a:r>
              <a:rPr lang="en-US" altLang="ko-KR" sz="3200" dirty="0"/>
              <a:t>15</a:t>
            </a:r>
            <a:r>
              <a:rPr lang="ko-KR" altLang="en-US" sz="3200" dirty="0"/>
              <a:t>년 </a:t>
            </a:r>
            <a:r>
              <a:rPr lang="en-US" altLang="ko-KR" sz="3200" dirty="0"/>
              <a:t>‘</a:t>
            </a:r>
            <a:r>
              <a:rPr lang="ko-KR" altLang="en-US" sz="3200" dirty="0"/>
              <a:t>이슬람 상인들 </a:t>
            </a:r>
            <a:r>
              <a:rPr lang="en-US" altLang="ko-KR" sz="3200" dirty="0"/>
              <a:t>100</a:t>
            </a:r>
            <a:r>
              <a:rPr lang="ko-KR" altLang="en-US" sz="3200" dirty="0"/>
              <a:t>명이 벽란도에 들어와서  </a:t>
            </a:r>
            <a:endParaRPr lang="en-US" altLang="ko-KR" sz="3200" dirty="0"/>
          </a:p>
          <a:p>
            <a:pPr algn="l"/>
            <a:r>
              <a:rPr lang="en-US" altLang="ko-KR" sz="3200" dirty="0"/>
              <a:t>       </a:t>
            </a:r>
            <a:r>
              <a:rPr lang="ko-KR" altLang="en-US" sz="3200" dirty="0"/>
              <a:t>토산물을 바쳤다</a:t>
            </a:r>
            <a:r>
              <a:rPr lang="en-US" altLang="ko-KR" sz="3200" dirty="0"/>
              <a:t>.’</a:t>
            </a:r>
          </a:p>
          <a:p>
            <a:pPr algn="l"/>
            <a:r>
              <a:rPr lang="ko-KR" altLang="en-US" sz="3200" dirty="0"/>
              <a:t>      </a:t>
            </a:r>
            <a:r>
              <a:rPr lang="en-US" altLang="ko-KR" sz="3200" dirty="0"/>
              <a:t>-</a:t>
            </a:r>
            <a:r>
              <a:rPr lang="ko-KR" altLang="en-US" sz="3200" dirty="0"/>
              <a:t>정종 </a:t>
            </a:r>
            <a:r>
              <a:rPr lang="en-US" altLang="ko-KR" sz="3200" dirty="0"/>
              <a:t>6</a:t>
            </a:r>
            <a:r>
              <a:rPr lang="ko-KR" altLang="en-US" sz="3200" dirty="0"/>
              <a:t>년 </a:t>
            </a:r>
            <a:r>
              <a:rPr lang="en-US" altLang="ko-KR" sz="3200" dirty="0"/>
              <a:t>‘</a:t>
            </a:r>
            <a:r>
              <a:rPr lang="ko-KR" altLang="en-US" sz="3200" dirty="0"/>
              <a:t>아라비아 상인들이 수은</a:t>
            </a:r>
            <a:r>
              <a:rPr lang="en-US" altLang="ko-KR" sz="3200" dirty="0"/>
              <a:t>, </a:t>
            </a:r>
            <a:r>
              <a:rPr lang="ko-KR" altLang="en-US" sz="3200" dirty="0"/>
              <a:t>용치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점성향</a:t>
            </a:r>
            <a:r>
              <a:rPr lang="en-US" altLang="ko-KR" sz="3200" dirty="0"/>
              <a:t>, </a:t>
            </a:r>
            <a:r>
              <a:rPr lang="ko-KR" altLang="en-US" sz="3200" dirty="0"/>
              <a:t>몰약</a:t>
            </a:r>
            <a:r>
              <a:rPr lang="en-US" altLang="ko-KR" sz="3200" dirty="0"/>
              <a:t>, </a:t>
            </a:r>
          </a:p>
          <a:p>
            <a:pPr algn="l"/>
            <a:r>
              <a:rPr lang="en-US" altLang="ko-KR" sz="3200" dirty="0"/>
              <a:t>       </a:t>
            </a:r>
            <a:r>
              <a:rPr lang="ko-KR" altLang="en-US" sz="3200" dirty="0" err="1"/>
              <a:t>대소목</a:t>
            </a:r>
            <a:r>
              <a:rPr lang="ko-KR" altLang="en-US" sz="3200" dirty="0"/>
              <a:t> 등 각종 특산물을 바쳤다</a:t>
            </a:r>
            <a:r>
              <a:rPr lang="en-US" altLang="ko-KR" sz="3200" dirty="0"/>
              <a:t>.’</a:t>
            </a:r>
          </a:p>
          <a:p>
            <a:pPr algn="l"/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0038" y="245735"/>
            <a:ext cx="7885084" cy="977747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아라비아와의 교류</a:t>
            </a:r>
            <a:r>
              <a:rPr lang="en-US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9770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2898" y="1152457"/>
            <a:ext cx="11746829" cy="751105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600" dirty="0"/>
              <a:t>원나라 </a:t>
            </a:r>
            <a:r>
              <a:rPr lang="en-US" altLang="ko-KR" sz="3600" dirty="0"/>
              <a:t>: </a:t>
            </a:r>
            <a:r>
              <a:rPr lang="ko-KR" altLang="en-US" sz="3600" dirty="0"/>
              <a:t>송나라 멸망 후 몽골의 </a:t>
            </a:r>
            <a:r>
              <a:rPr lang="ko-KR" altLang="en-US" sz="3600" dirty="0" err="1"/>
              <a:t>칭기스칸이</a:t>
            </a:r>
            <a:r>
              <a:rPr lang="ko-KR" altLang="en-US" sz="3600" dirty="0"/>
              <a:t> 세운 나라</a:t>
            </a:r>
            <a:endParaRPr lang="en-US" altLang="ko-KR" sz="3600" dirty="0"/>
          </a:p>
          <a:p>
            <a:pPr algn="l"/>
            <a:endParaRPr lang="en-US" altLang="ko-KR" sz="3200" dirty="0"/>
          </a:p>
          <a:p>
            <a:pPr algn="l"/>
            <a:endParaRPr lang="en-US" altLang="ko-KR" sz="1800" dirty="0"/>
          </a:p>
          <a:p>
            <a:pPr algn="l"/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9" y="174710"/>
            <a:ext cx="6682596" cy="977747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원나라와의 교류</a:t>
            </a:r>
            <a:r>
              <a:rPr lang="en-US" sz="5400" dirty="0"/>
              <a:t> </a:t>
            </a:r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78219728-AD26-4063-BBBB-9F120B3E7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736" y="2114389"/>
            <a:ext cx="4848795" cy="4289930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E4325919-EB6B-45A5-B167-81C6DB368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75" y="2114389"/>
            <a:ext cx="5091906" cy="4289930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  <p:extLst>
      <p:ext uri="{BB962C8B-B14F-4D97-AF65-F5344CB8AC3E}">
        <p14:creationId xmlns:p14="http://schemas.microsoft.com/office/powerpoint/2010/main" val="1789998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1436" y="1197239"/>
            <a:ext cx="7013802" cy="2276543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고려에서 유행한 몽골 문화</a:t>
            </a:r>
            <a:endParaRPr lang="en-US" altLang="ko-KR" sz="3200" dirty="0"/>
          </a:p>
          <a:p>
            <a:pPr algn="l"/>
            <a:r>
              <a:rPr lang="en-US" altLang="ko-KR" sz="3200" dirty="0"/>
              <a:t>      -</a:t>
            </a:r>
            <a:r>
              <a:rPr lang="ko-KR" altLang="en-US" sz="3200" dirty="0"/>
              <a:t>설렁탕</a:t>
            </a:r>
            <a:r>
              <a:rPr lang="en-US" altLang="ko-KR" sz="3200" dirty="0"/>
              <a:t>, </a:t>
            </a:r>
            <a:r>
              <a:rPr lang="ko-KR" altLang="en-US" sz="3200" dirty="0"/>
              <a:t>소주</a:t>
            </a:r>
            <a:r>
              <a:rPr lang="en-US" altLang="ko-KR" sz="3200" dirty="0"/>
              <a:t>, </a:t>
            </a:r>
            <a:r>
              <a:rPr lang="ko-KR" altLang="en-US" sz="3200" dirty="0"/>
              <a:t>만두</a:t>
            </a:r>
            <a:r>
              <a:rPr lang="en-US" altLang="ko-KR" sz="3200" dirty="0"/>
              <a:t>, </a:t>
            </a:r>
            <a:r>
              <a:rPr lang="ko-KR" altLang="en-US" sz="3200" dirty="0"/>
              <a:t>족두리</a:t>
            </a:r>
            <a:r>
              <a:rPr lang="en-US" altLang="ko-KR" sz="3200" dirty="0"/>
              <a:t>, </a:t>
            </a:r>
            <a:r>
              <a:rPr lang="ko-KR" altLang="en-US" sz="3200" dirty="0"/>
              <a:t>연지</a:t>
            </a:r>
            <a:endParaRPr lang="en-US" altLang="ko-KR" sz="3200" dirty="0"/>
          </a:p>
          <a:p>
            <a:pPr algn="l"/>
            <a:r>
              <a:rPr lang="en-US" altLang="ko-KR" sz="3200" dirty="0"/>
              <a:t>      -</a:t>
            </a:r>
            <a:r>
              <a:rPr lang="ko-KR" altLang="en-US" sz="3200" dirty="0"/>
              <a:t>언어</a:t>
            </a:r>
            <a:r>
              <a:rPr lang="en-US" altLang="ko-KR" sz="3200" dirty="0"/>
              <a:t>: </a:t>
            </a:r>
            <a:r>
              <a:rPr lang="ko-KR" altLang="en-US" sz="3200" dirty="0"/>
              <a:t>마마</a:t>
            </a:r>
            <a:r>
              <a:rPr lang="en-US" altLang="ko-KR" sz="3200" dirty="0"/>
              <a:t>, </a:t>
            </a:r>
            <a:r>
              <a:rPr lang="ko-KR" altLang="en-US" sz="3200" dirty="0"/>
              <a:t>수라 등</a:t>
            </a:r>
            <a:endParaRPr lang="en-US" altLang="ko-KR" sz="3200" dirty="0"/>
          </a:p>
          <a:p>
            <a:pPr algn="l"/>
            <a:endParaRPr lang="en-US" altLang="ko-KR" sz="3200" dirty="0"/>
          </a:p>
          <a:p>
            <a:pPr algn="l"/>
            <a:endParaRPr lang="en-US" altLang="ko-KR" sz="1800" dirty="0"/>
          </a:p>
          <a:p>
            <a:pPr algn="l"/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6046" y="76943"/>
            <a:ext cx="4664016" cy="977747"/>
          </a:xfrm>
        </p:spPr>
        <p:txBody>
          <a:bodyPr>
            <a:normAutofit/>
          </a:bodyPr>
          <a:lstStyle/>
          <a:p>
            <a:r>
              <a:rPr lang="ko-KR" altLang="en-US" sz="5400" dirty="0" err="1"/>
              <a:t>몽골풍</a:t>
            </a:r>
            <a:r>
              <a:rPr lang="en-US" sz="5400" dirty="0"/>
              <a:t> </a:t>
            </a:r>
          </a:p>
        </p:txBody>
      </p:sp>
      <p:pic>
        <p:nvPicPr>
          <p:cNvPr id="5" name="Picture 4" descr="A picture containing person, outdoor, sport, dancer&#10;&#10;Description automatically generated">
            <a:extLst>
              <a:ext uri="{FF2B5EF4-FFF2-40B4-BE49-F238E27FC236}">
                <a16:creationId xmlns:a16="http://schemas.microsoft.com/office/drawing/2014/main" id="{F92116F0-C7FD-4FE0-9DB9-55C452D056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1" t="11948" r="38133" b="49812"/>
          <a:stretch/>
        </p:blipFill>
        <p:spPr>
          <a:xfrm>
            <a:off x="8376676" y="368709"/>
            <a:ext cx="3410475" cy="2995593"/>
          </a:xfrm>
          <a:prstGeom prst="rect">
            <a:avLst/>
          </a:prstGeom>
        </p:spPr>
      </p:pic>
      <p:pic>
        <p:nvPicPr>
          <p:cNvPr id="6" name="Picture 2" descr="Related image">
            <a:extLst>
              <a:ext uri="{FF2B5EF4-FFF2-40B4-BE49-F238E27FC236}">
                <a16:creationId xmlns:a16="http://schemas.microsoft.com/office/drawing/2014/main" id="{41627199-4754-4AAF-9F53-7F0127B30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841" y="3558821"/>
            <a:ext cx="2128739" cy="284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close up of food&#10;&#10;Description automatically generated">
            <a:extLst>
              <a:ext uri="{FF2B5EF4-FFF2-40B4-BE49-F238E27FC236}">
                <a16:creationId xmlns:a16="http://schemas.microsoft.com/office/drawing/2014/main" id="{8FCC7792-622A-49C8-8066-037DE3343E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" t="7316" r="2475"/>
          <a:stretch/>
        </p:blipFill>
        <p:spPr>
          <a:xfrm>
            <a:off x="8130913" y="3558821"/>
            <a:ext cx="3902002" cy="2841977"/>
          </a:xfrm>
          <a:prstGeom prst="rect">
            <a:avLst/>
          </a:prstGeom>
        </p:spPr>
      </p:pic>
      <p:pic>
        <p:nvPicPr>
          <p:cNvPr id="10" name="Picture 4" descr="Image result for 원나라 소주">
            <a:extLst>
              <a:ext uri="{FF2B5EF4-FFF2-40B4-BE49-F238E27FC236}">
                <a16:creationId xmlns:a16="http://schemas.microsoft.com/office/drawing/2014/main" id="{BDFFBAF5-69A3-480E-BB26-7ACBD321E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29" y="3558822"/>
            <a:ext cx="2128741" cy="284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mage result for 원나라 설렁탕">
            <a:extLst>
              <a:ext uri="{FF2B5EF4-FFF2-40B4-BE49-F238E27FC236}">
                <a16:creationId xmlns:a16="http://schemas.microsoft.com/office/drawing/2014/main" id="{31416A55-11CA-4E67-BF74-153FF59C4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9" y="3558822"/>
            <a:ext cx="3205642" cy="284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939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450" y="918403"/>
            <a:ext cx="11879100" cy="2276543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원나라에서 유행한 고려 문화</a:t>
            </a:r>
            <a:endParaRPr lang="en-US" altLang="ko-KR" sz="3200" dirty="0"/>
          </a:p>
          <a:p>
            <a:pPr algn="l"/>
            <a:r>
              <a:rPr lang="en-US" altLang="ko-KR" sz="3200"/>
              <a:t>    -</a:t>
            </a:r>
            <a:r>
              <a:rPr lang="ko-KR" altLang="en-US" sz="3200"/>
              <a:t>청자</a:t>
            </a:r>
            <a:r>
              <a:rPr lang="en-US" altLang="ko-KR" sz="3200" dirty="0"/>
              <a:t>, </a:t>
            </a:r>
            <a:r>
              <a:rPr lang="ko-KR" altLang="en-US" sz="3200" dirty="0"/>
              <a:t>나전칠기</a:t>
            </a:r>
            <a:r>
              <a:rPr lang="en-US" altLang="ko-KR" sz="3200" dirty="0"/>
              <a:t>, </a:t>
            </a:r>
            <a:r>
              <a:rPr lang="ko-KR" altLang="en-US" sz="3200" dirty="0"/>
              <a:t>먹과 종이</a:t>
            </a:r>
            <a:r>
              <a:rPr lang="en-US" altLang="ko-KR" sz="3200" dirty="0"/>
              <a:t>, </a:t>
            </a:r>
            <a:r>
              <a:rPr lang="ko-KR" altLang="en-US" sz="3200" dirty="0"/>
              <a:t>고려만두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고려병</a:t>
            </a:r>
            <a:r>
              <a:rPr lang="en-US" altLang="ko-KR" sz="3200" dirty="0"/>
              <a:t>(</a:t>
            </a:r>
            <a:r>
              <a:rPr lang="ko-KR" altLang="en-US" sz="3200" dirty="0"/>
              <a:t>약과</a:t>
            </a:r>
            <a:r>
              <a:rPr lang="en-US" altLang="ko-KR" sz="3200" dirty="0"/>
              <a:t>), </a:t>
            </a:r>
            <a:r>
              <a:rPr lang="ko-KR" altLang="en-US" sz="3200" dirty="0"/>
              <a:t>상추쌈</a:t>
            </a:r>
            <a:r>
              <a:rPr lang="en-US" altLang="ko-KR" sz="3200" dirty="0"/>
              <a:t>, </a:t>
            </a:r>
          </a:p>
          <a:p>
            <a:pPr algn="l"/>
            <a:r>
              <a:rPr lang="en-US" altLang="ko-KR" sz="3200" dirty="0"/>
              <a:t>     </a:t>
            </a:r>
            <a:r>
              <a:rPr lang="ko-KR" altLang="en-US" sz="3200" dirty="0"/>
              <a:t>시루떡</a:t>
            </a:r>
            <a:r>
              <a:rPr lang="en-US" altLang="ko-KR" sz="3200" dirty="0"/>
              <a:t>, </a:t>
            </a:r>
            <a:r>
              <a:rPr lang="ko-KR" altLang="en-US" sz="3200" dirty="0"/>
              <a:t>비파</a:t>
            </a:r>
            <a:r>
              <a:rPr lang="en-US" altLang="ko-KR" sz="3200" dirty="0"/>
              <a:t>, </a:t>
            </a:r>
            <a:r>
              <a:rPr lang="ko-KR" altLang="en-US" sz="3200" dirty="0"/>
              <a:t>풍성한 치마와 저고리</a:t>
            </a:r>
            <a:endParaRPr lang="en-US" altLang="ko-KR" sz="3200" dirty="0"/>
          </a:p>
          <a:p>
            <a:pPr algn="l"/>
            <a:endParaRPr lang="en-US" altLang="ko-KR" sz="3200" dirty="0"/>
          </a:p>
          <a:p>
            <a:pPr algn="l"/>
            <a:endParaRPr lang="en-US" altLang="ko-KR" sz="1800" dirty="0"/>
          </a:p>
          <a:p>
            <a:pPr algn="l"/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94581" y="0"/>
            <a:ext cx="4664016" cy="977747"/>
          </a:xfrm>
        </p:spPr>
        <p:txBody>
          <a:bodyPr>
            <a:normAutofit/>
          </a:bodyPr>
          <a:lstStyle/>
          <a:p>
            <a:r>
              <a:rPr lang="ko-KR" altLang="en-US" sz="5400" dirty="0" err="1"/>
              <a:t>고려양</a:t>
            </a:r>
            <a:r>
              <a:rPr lang="en-US" sz="5400" dirty="0"/>
              <a:t> </a:t>
            </a:r>
          </a:p>
        </p:txBody>
      </p:sp>
      <p:pic>
        <p:nvPicPr>
          <p:cNvPr id="3" name="Picture 2" descr="A close up of a statue&#10;&#10;Description automatically generated">
            <a:extLst>
              <a:ext uri="{FF2B5EF4-FFF2-40B4-BE49-F238E27FC236}">
                <a16:creationId xmlns:a16="http://schemas.microsoft.com/office/drawing/2014/main" id="{F25D1999-3233-42FA-BCFA-A606C31208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2" t="11154" r="20832" b="9181"/>
          <a:stretch/>
        </p:blipFill>
        <p:spPr>
          <a:xfrm>
            <a:off x="236522" y="3358782"/>
            <a:ext cx="1732133" cy="2931227"/>
          </a:xfrm>
          <a:prstGeom prst="rect">
            <a:avLst/>
          </a:prstGeom>
        </p:spPr>
      </p:pic>
      <p:pic>
        <p:nvPicPr>
          <p:cNvPr id="14" name="Picture 13" descr="A picture containing doughnut, food, donut, dumpling&#10;&#10;Description automatically generated">
            <a:extLst>
              <a:ext uri="{FF2B5EF4-FFF2-40B4-BE49-F238E27FC236}">
                <a16:creationId xmlns:a16="http://schemas.microsoft.com/office/drawing/2014/main" id="{5AFB2D31-2535-4C1E-9403-64ED9B801B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053" y="2941181"/>
            <a:ext cx="2619741" cy="17433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73E76F1-6B20-42C1-8E58-E6B7193436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9" t="5440" r="15612"/>
          <a:stretch/>
        </p:blipFill>
        <p:spPr>
          <a:xfrm>
            <a:off x="2100293" y="2940937"/>
            <a:ext cx="2322184" cy="1747517"/>
          </a:xfrm>
          <a:prstGeom prst="rect">
            <a:avLst/>
          </a:prstGeom>
        </p:spPr>
      </p:pic>
      <p:pic>
        <p:nvPicPr>
          <p:cNvPr id="18" name="Picture 17" descr="A picture containing table, laying&#10;&#10;Description automatically generated">
            <a:extLst>
              <a:ext uri="{FF2B5EF4-FFF2-40B4-BE49-F238E27FC236}">
                <a16:creationId xmlns:a16="http://schemas.microsoft.com/office/drawing/2014/main" id="{F9DEA6E6-9EDD-4A36-9216-6C439A951C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6" r="12413"/>
          <a:stretch/>
        </p:blipFill>
        <p:spPr>
          <a:xfrm>
            <a:off x="2081842" y="4828279"/>
            <a:ext cx="2343993" cy="1962684"/>
          </a:xfrm>
          <a:prstGeom prst="rect">
            <a:avLst/>
          </a:prstGeom>
        </p:spPr>
      </p:pic>
      <p:pic>
        <p:nvPicPr>
          <p:cNvPr id="20" name="Picture 19" descr="A person wearing a costume&#10;&#10;Description automatically generated">
            <a:extLst>
              <a:ext uri="{FF2B5EF4-FFF2-40B4-BE49-F238E27FC236}">
                <a16:creationId xmlns:a16="http://schemas.microsoft.com/office/drawing/2014/main" id="{F8D13202-B394-4914-ACB5-81EB72AA23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110" y="3530335"/>
            <a:ext cx="1981262" cy="2759674"/>
          </a:xfrm>
          <a:prstGeom prst="rect">
            <a:avLst/>
          </a:prstGeom>
        </p:spPr>
      </p:pic>
      <p:pic>
        <p:nvPicPr>
          <p:cNvPr id="22" name="Picture 21" descr="A picture containing table, indoor, doughnut, sitting&#10;&#10;Description automatically generated">
            <a:extLst>
              <a:ext uri="{FF2B5EF4-FFF2-40B4-BE49-F238E27FC236}">
                <a16:creationId xmlns:a16="http://schemas.microsoft.com/office/drawing/2014/main" id="{1CC9EC18-F9EA-4DAF-B0FA-A4003F4327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4836" t="13501" r="3926" b="5493"/>
          <a:stretch/>
        </p:blipFill>
        <p:spPr>
          <a:xfrm>
            <a:off x="4580265" y="4801325"/>
            <a:ext cx="2614529" cy="1989638"/>
          </a:xfrm>
          <a:prstGeom prst="rect">
            <a:avLst/>
          </a:prstGeom>
        </p:spPr>
      </p:pic>
      <p:pic>
        <p:nvPicPr>
          <p:cNvPr id="25" name="Picture 24" descr="A piece of chocolate cake on a plate&#10;&#10;Description automatically generated">
            <a:extLst>
              <a:ext uri="{FF2B5EF4-FFF2-40B4-BE49-F238E27FC236}">
                <a16:creationId xmlns:a16="http://schemas.microsoft.com/office/drawing/2014/main" id="{3A8867DB-BB19-4E2F-8ED3-05B44D74CCE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18135" t="16017" r="7624"/>
          <a:stretch/>
        </p:blipFill>
        <p:spPr>
          <a:xfrm>
            <a:off x="7349224" y="4828279"/>
            <a:ext cx="2596583" cy="1963740"/>
          </a:xfrm>
          <a:prstGeom prst="rect">
            <a:avLst/>
          </a:prstGeom>
        </p:spPr>
      </p:pic>
      <p:pic>
        <p:nvPicPr>
          <p:cNvPr id="1026" name="Picture 2" descr="Image result for 상추쌈">
            <a:extLst>
              <a:ext uri="{FF2B5EF4-FFF2-40B4-BE49-F238E27FC236}">
                <a16:creationId xmlns:a16="http://schemas.microsoft.com/office/drawing/2014/main" id="{A47BD117-FC0B-4284-8154-E5DF72FC6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431" y="2941181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131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6733" y="1632509"/>
            <a:ext cx="4661377" cy="3755998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086AB5-622B-4CE2-9438-5D816FAA5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151" y="1782792"/>
            <a:ext cx="7073582" cy="4669835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후고구려 장군이었던 왕건이 폭력적으로 변한 궁예를 몰아 내고 옛 고구려를 계승한다는 의미로 </a:t>
            </a:r>
            <a:r>
              <a:rPr lang="en-US" altLang="ko-KR" sz="3200" dirty="0"/>
              <a:t>&lt;</a:t>
            </a:r>
            <a:r>
              <a:rPr lang="ko-KR" altLang="en-US" sz="3200" dirty="0"/>
              <a:t>고려</a:t>
            </a:r>
            <a:r>
              <a:rPr lang="en-US" altLang="ko-KR" sz="3200" dirty="0"/>
              <a:t>&gt;</a:t>
            </a:r>
            <a:r>
              <a:rPr lang="ko-KR" altLang="en-US" sz="3200" dirty="0"/>
              <a:t>로 나라 이름을 바꿈</a:t>
            </a:r>
            <a:endParaRPr lang="en-US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진정한 민족 통일</a:t>
            </a:r>
            <a:r>
              <a:rPr lang="en-US" altLang="ko-KR" sz="3200" dirty="0"/>
              <a:t> </a:t>
            </a:r>
            <a:r>
              <a:rPr lang="ko-KR" altLang="en-US" sz="3200" dirty="0"/>
              <a:t>및 민족 문화 발전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활발한 국제 교류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altLang="ko-KR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6A894D-DEAC-461B-B051-9E40B510FAF7}"/>
              </a:ext>
            </a:extLst>
          </p:cNvPr>
          <p:cNvSpPr txBox="1">
            <a:spLocks/>
          </p:cNvSpPr>
          <p:nvPr/>
        </p:nvSpPr>
        <p:spPr>
          <a:xfrm>
            <a:off x="986210" y="405373"/>
            <a:ext cx="3850334" cy="11451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400" dirty="0"/>
              <a:t>고 </a:t>
            </a:r>
            <a:r>
              <a:rPr lang="ko-KR" altLang="en-US" sz="5400" dirty="0" err="1"/>
              <a:t>려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8227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103518"/>
            <a:ext cx="10353761" cy="1121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고려</a:t>
            </a:r>
            <a:r>
              <a:rPr lang="en-US" altLang="ko-KR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, </a:t>
            </a:r>
            <a:r>
              <a:rPr lang="ko-KR" altLang="en-US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세계에 알려지다</a:t>
            </a:r>
            <a:r>
              <a:rPr lang="en-US" altLang="ko-KR" sz="5400" b="1" i="0" kern="1200" cap="all" dirty="0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!</a:t>
            </a:r>
            <a:endParaRPr lang="en-US" sz="5400" b="1" i="0" kern="1200" cap="all" dirty="0">
              <a:solidFill>
                <a:schemeClr val="tx1"/>
              </a:solidFill>
              <a:effectLst>
                <a:outerShdw blurRad="50800" dist="63500" dir="2700000" algn="tl" rotWithShape="0">
                  <a:srgbClr val="000000">
                    <a:alpha val="4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4061" y="1669585"/>
            <a:ext cx="5290922" cy="4407350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9230CE1-152E-4725-B762-9DDF412E7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260" y="1420482"/>
            <a:ext cx="6544573" cy="4905556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활발한 국제 교류</a:t>
            </a:r>
            <a:endParaRPr lang="en-US" altLang="ko-KR" sz="2800" dirty="0"/>
          </a:p>
          <a:p>
            <a:pPr algn="l"/>
            <a:r>
              <a:rPr lang="ko-KR" altLang="en-US" sz="2800" dirty="0"/>
              <a:t>       </a:t>
            </a:r>
            <a:r>
              <a:rPr lang="en-US" altLang="ko-KR" sz="2800" dirty="0"/>
              <a:t>-</a:t>
            </a:r>
            <a:r>
              <a:rPr lang="ko-KR" altLang="en-US" sz="2800" dirty="0"/>
              <a:t>송나라</a:t>
            </a:r>
            <a:r>
              <a:rPr lang="en-US" altLang="ko-KR" sz="2800" dirty="0"/>
              <a:t>, </a:t>
            </a:r>
            <a:r>
              <a:rPr lang="ko-KR" altLang="en-US" sz="2800" dirty="0"/>
              <a:t>거란</a:t>
            </a:r>
            <a:r>
              <a:rPr lang="en-US" altLang="ko-KR" sz="2800" dirty="0"/>
              <a:t>, </a:t>
            </a:r>
            <a:r>
              <a:rPr lang="ko-KR" altLang="en-US" sz="2800" dirty="0"/>
              <a:t>여진</a:t>
            </a:r>
            <a:r>
              <a:rPr lang="en-US" altLang="ko-KR" sz="2800" dirty="0"/>
              <a:t>, </a:t>
            </a:r>
            <a:r>
              <a:rPr lang="ko-KR" altLang="en-US" sz="2800" dirty="0"/>
              <a:t>일본</a:t>
            </a:r>
            <a:endParaRPr lang="en-US" altLang="ko-KR" sz="2800" dirty="0"/>
          </a:p>
          <a:p>
            <a:pPr algn="l"/>
            <a:r>
              <a:rPr lang="en-US" altLang="ko-KR" sz="2800" dirty="0"/>
              <a:t>       -</a:t>
            </a:r>
            <a:r>
              <a:rPr lang="ko-KR" altLang="en-US" sz="2800" dirty="0"/>
              <a:t>아라비아 상인 </a:t>
            </a:r>
            <a:endParaRPr lang="en-US" altLang="ko-KR" sz="2800" dirty="0"/>
          </a:p>
          <a:p>
            <a:pPr algn="l"/>
            <a:r>
              <a:rPr lang="en-US" altLang="ko-KR" sz="2800" dirty="0"/>
              <a:t>       </a:t>
            </a:r>
            <a:r>
              <a:rPr lang="en-US" altLang="ko-KR" sz="2800" b="1" dirty="0">
                <a:solidFill>
                  <a:srgbClr val="FFFF00"/>
                </a:solidFill>
              </a:rPr>
              <a:t>&lt;</a:t>
            </a:r>
            <a:r>
              <a:rPr lang="ko-KR" altLang="en-US" sz="2800" b="1" dirty="0">
                <a:solidFill>
                  <a:srgbClr val="FFFF00"/>
                </a:solidFill>
              </a:rPr>
              <a:t>실크로드</a:t>
            </a:r>
            <a:r>
              <a:rPr lang="en-US" altLang="ko-KR" sz="2800" b="1" dirty="0">
                <a:solidFill>
                  <a:srgbClr val="FFFF00"/>
                </a:solidFill>
              </a:rPr>
              <a:t>(Silk</a:t>
            </a:r>
            <a:r>
              <a:rPr lang="ko-KR" altLang="en-US" sz="2800" b="1" dirty="0">
                <a:solidFill>
                  <a:srgbClr val="FFFF00"/>
                </a:solidFill>
              </a:rPr>
              <a:t> </a:t>
            </a:r>
            <a:r>
              <a:rPr lang="en-US" altLang="ko-KR" sz="2800" b="1" dirty="0">
                <a:solidFill>
                  <a:srgbClr val="FFFF00"/>
                </a:solidFill>
              </a:rPr>
              <a:t>Road)&gt;</a:t>
            </a:r>
          </a:p>
          <a:p>
            <a:pPr algn="l"/>
            <a:r>
              <a:rPr lang="en-US" altLang="ko-KR" sz="2800" dirty="0">
                <a:sym typeface="Wingdings" panose="05000000000000000000" pitchFamily="2" charset="2"/>
              </a:rPr>
              <a:t> </a:t>
            </a:r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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이 때 서구에 알려진 고려의 이름이 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  <a:sym typeface="Wingdings" panose="05000000000000000000" pitchFamily="2" charset="2"/>
            </a:endParaRPr>
          </a:p>
          <a:p>
            <a:pPr algn="l"/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   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오늘날 한국의 이름인 </a:t>
            </a:r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Korea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로 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  <a:sym typeface="Wingdings" panose="05000000000000000000" pitchFamily="2" charset="2"/>
            </a:endParaRPr>
          </a:p>
          <a:p>
            <a:pPr algn="l"/>
            <a:r>
              <a:rPr lang="en-US" altLang="ko-KR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    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불리워지는 기원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081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6241199-BB6E-4542-8CC2-CDC2E6FC8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4069" y="488579"/>
            <a:ext cx="6173954" cy="4286838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6EC079-D831-46E9-9E7B-3186956C948F}"/>
              </a:ext>
            </a:extLst>
          </p:cNvPr>
          <p:cNvSpPr txBox="1">
            <a:spLocks/>
          </p:cNvSpPr>
          <p:nvPr/>
        </p:nvSpPr>
        <p:spPr>
          <a:xfrm>
            <a:off x="1333326" y="5022764"/>
            <a:ext cx="9775441" cy="13999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7800" dirty="0">
                <a:solidFill>
                  <a:schemeClr val="accent2"/>
                </a:solidFill>
              </a:rPr>
              <a:t>고려</a:t>
            </a:r>
            <a:r>
              <a:rPr lang="ko-KR" altLang="en-US" sz="6600" dirty="0">
                <a:sym typeface="Wingdings" panose="05000000000000000000" pitchFamily="2" charset="2"/>
              </a:rPr>
              <a:t> </a:t>
            </a:r>
            <a:r>
              <a:rPr lang="en-US" altLang="ko-KR" sz="6600" dirty="0">
                <a:sym typeface="Wingdings" panose="05000000000000000000" pitchFamily="2" charset="2"/>
              </a:rPr>
              <a:t> </a:t>
            </a:r>
            <a:r>
              <a:rPr lang="ko-KR" altLang="en-US" sz="8000" dirty="0">
                <a:solidFill>
                  <a:schemeClr val="accent2"/>
                </a:solidFill>
                <a:sym typeface="Wingdings" panose="05000000000000000000" pitchFamily="2" charset="2"/>
              </a:rPr>
              <a:t>코리아</a:t>
            </a:r>
            <a:r>
              <a:rPr lang="en-US" altLang="ko-KR" sz="8000" dirty="0">
                <a:solidFill>
                  <a:schemeClr val="accent2"/>
                </a:solidFill>
                <a:sym typeface="Wingdings" panose="05000000000000000000" pitchFamily="2" charset="2"/>
              </a:rPr>
              <a:t>(Korea)</a:t>
            </a:r>
            <a:endParaRPr lang="en-US" altLang="ko-KR" sz="6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89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73" y="368710"/>
            <a:ext cx="3894179" cy="1326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z="5400" dirty="0"/>
              <a:t>개경</a:t>
            </a:r>
            <a:r>
              <a:rPr lang="en-US" sz="3400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964" y="1988018"/>
            <a:ext cx="5768423" cy="4061974"/>
          </a:xfrm>
        </p:spPr>
        <p:txBody>
          <a:bodyPr vert="horz" lIns="91440" tIns="45720" rIns="91440" bIns="45720" rtlCol="0">
            <a:normAutofit/>
          </a:bodyPr>
          <a:lstStyle/>
          <a:p>
            <a:pPr marL="571500" indent="-2286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고려의 수도 </a:t>
            </a:r>
            <a:endParaRPr lang="en-US" altLang="ko-KR" sz="3200" dirty="0"/>
          </a:p>
          <a:p>
            <a:pPr marL="571500" indent="-2286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팔관회</a:t>
            </a:r>
            <a:endParaRPr lang="en-US" altLang="ko-KR" sz="3200" dirty="0"/>
          </a:p>
          <a:p>
            <a:pPr marL="571500" indent="-2286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송나라</a:t>
            </a:r>
            <a:r>
              <a:rPr lang="en-US" altLang="ko-KR" sz="3200" dirty="0"/>
              <a:t>, </a:t>
            </a:r>
            <a:r>
              <a:rPr lang="ko-KR" altLang="en-US" sz="3200" dirty="0"/>
              <a:t>거란</a:t>
            </a:r>
            <a:r>
              <a:rPr lang="en-US" altLang="ko-KR" sz="3200" dirty="0"/>
              <a:t>, </a:t>
            </a:r>
            <a:r>
              <a:rPr lang="ko-KR" altLang="en-US" sz="3200" dirty="0"/>
              <a:t>여진</a:t>
            </a:r>
            <a:r>
              <a:rPr lang="en-US" altLang="ko-KR" sz="3200" dirty="0"/>
              <a:t>, </a:t>
            </a:r>
            <a:r>
              <a:rPr lang="ko-KR" altLang="en-US" sz="3200" dirty="0"/>
              <a:t>일본</a:t>
            </a:r>
            <a:r>
              <a:rPr lang="en-US" altLang="ko-KR" sz="3200" dirty="0"/>
              <a:t>, </a:t>
            </a:r>
            <a:r>
              <a:rPr lang="ko-KR" altLang="en-US" sz="3200"/>
              <a:t>아라비아와 교류</a:t>
            </a:r>
            <a:r>
              <a:rPr lang="en-US" altLang="ko-KR" sz="3200"/>
              <a:t>  </a:t>
            </a:r>
            <a:endParaRPr lang="en-US" altLang="ko-KR" sz="3200" dirty="0"/>
          </a:p>
          <a:p>
            <a:pPr algn="l"/>
            <a:endParaRPr lang="en-US" altLang="ko-KR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D27937-D70A-4456-9C16-01DD2BCE94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1" r="13881"/>
          <a:stretch/>
        </p:blipFill>
        <p:spPr>
          <a:xfrm>
            <a:off x="5743847" y="857338"/>
            <a:ext cx="5933365" cy="5143323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  <p:extLst>
      <p:ext uri="{BB962C8B-B14F-4D97-AF65-F5344CB8AC3E}">
        <p14:creationId xmlns:p14="http://schemas.microsoft.com/office/powerpoint/2010/main" val="1872575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847F8656-B98B-4A81-876C-AB5151C736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9" r="19666" b="1"/>
          <a:stretch/>
        </p:blipFill>
        <p:spPr>
          <a:xfrm>
            <a:off x="719608" y="420232"/>
            <a:ext cx="5376392" cy="6017535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685A7C-C13E-4528-8BEB-9F4AF6CAE8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6966" y="1178943"/>
            <a:ext cx="5141153" cy="4687019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  <p:extLst>
      <p:ext uri="{BB962C8B-B14F-4D97-AF65-F5344CB8AC3E}">
        <p14:creationId xmlns:p14="http://schemas.microsoft.com/office/powerpoint/2010/main" val="3611127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4620" y="1400205"/>
            <a:ext cx="6175964" cy="5058103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고려시대 대표적 무역 도시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뜻</a:t>
            </a:r>
            <a:r>
              <a:rPr lang="en-US" altLang="ko-KR" sz="3200" dirty="0"/>
              <a:t>: </a:t>
            </a:r>
            <a:r>
              <a:rPr lang="ko-KR" altLang="en-US" sz="3200" dirty="0"/>
              <a:t>푸른 물결의 나루</a:t>
            </a:r>
            <a:endParaRPr lang="en-US" altLang="ko-KR" sz="3200" dirty="0"/>
          </a:p>
          <a:p>
            <a:pPr algn="l"/>
            <a:r>
              <a:rPr lang="en-US" altLang="ko-KR" sz="3200" dirty="0"/>
              <a:t>           (port</a:t>
            </a:r>
            <a:r>
              <a:rPr lang="ko-KR" altLang="en-US" sz="3200" dirty="0"/>
              <a:t> </a:t>
            </a:r>
            <a:r>
              <a:rPr lang="en-US" altLang="ko-KR" sz="3200" dirty="0"/>
              <a:t>with</a:t>
            </a:r>
            <a:r>
              <a:rPr lang="ko-KR" altLang="en-US" sz="3200" dirty="0"/>
              <a:t> </a:t>
            </a:r>
            <a:r>
              <a:rPr lang="en-US" altLang="ko-KR" sz="3200" dirty="0"/>
              <a:t>blue</a:t>
            </a:r>
            <a:r>
              <a:rPr lang="ko-KR" altLang="en-US" sz="3200" dirty="0"/>
              <a:t> </a:t>
            </a:r>
            <a:r>
              <a:rPr lang="en-US" altLang="ko-KR" sz="3200" dirty="0"/>
              <a:t>waves)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수도인 개경과 가까운 </a:t>
            </a:r>
            <a:r>
              <a:rPr lang="ko-KR" altLang="en-US" sz="3200" dirty="0" err="1"/>
              <a:t>예성강</a:t>
            </a:r>
            <a:r>
              <a:rPr lang="ko-KR" altLang="en-US" sz="3200" dirty="0"/>
              <a:t> 하류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 err="1"/>
              <a:t>벽란정</a:t>
            </a:r>
            <a:r>
              <a:rPr lang="en-US" altLang="ko-KR" sz="3200" dirty="0"/>
              <a:t>: </a:t>
            </a:r>
            <a:r>
              <a:rPr lang="ko-KR" altLang="en-US" sz="3200" dirty="0"/>
              <a:t>외국 상인이나 사신이 머무는 건물로 오늘날의 여관 </a:t>
            </a:r>
            <a:endParaRPr lang="en-US" altLang="ko-KR" sz="3200" dirty="0"/>
          </a:p>
          <a:p>
            <a:pPr algn="l"/>
            <a:endParaRPr lang="en-US" altLang="ko-KR" sz="1800" dirty="0"/>
          </a:p>
          <a:p>
            <a:pPr algn="l"/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61" y="302068"/>
            <a:ext cx="5216105" cy="983120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벽란도</a:t>
            </a:r>
            <a:r>
              <a:rPr lang="en-US" sz="54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2A576-D0AA-4A17-8AC8-9CF8A0FBC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9117" y="533392"/>
            <a:ext cx="4734376" cy="563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10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558C59-7945-479D-8E23-80AC696A21D4}"/>
              </a:ext>
            </a:extLst>
          </p:cNvPr>
          <p:cNvSpPr txBox="1"/>
          <p:nvPr/>
        </p:nvSpPr>
        <p:spPr>
          <a:xfrm>
            <a:off x="4419600" y="6282267"/>
            <a:ext cx="391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https://youtu.be/fQTSgMZjjFk</a:t>
            </a:r>
          </a:p>
        </p:txBody>
      </p:sp>
      <p:pic>
        <p:nvPicPr>
          <p:cNvPr id="4" name="Online Media 3" title="포인트한국사로 알아보는 고려와 벽란도!">
            <a:hlinkClick r:id="" action="ppaction://media"/>
            <a:extLst>
              <a:ext uri="{FF2B5EF4-FFF2-40B4-BE49-F238E27FC236}">
                <a16:creationId xmlns:a16="http://schemas.microsoft.com/office/drawing/2014/main" id="{5F45797C-0CB3-4F21-BDEA-7D1AEA2EC37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2003" y="273050"/>
            <a:ext cx="10635782" cy="600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4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AE40E9-6CE6-4AF2-BABC-7EF5DF1AB9DE}"/>
              </a:ext>
            </a:extLst>
          </p:cNvPr>
          <p:cNvSpPr/>
          <p:nvPr/>
        </p:nvSpPr>
        <p:spPr>
          <a:xfrm>
            <a:off x="600975" y="776375"/>
            <a:ext cx="4825042" cy="52218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Snipped 2">
            <a:extLst>
              <a:ext uri="{FF2B5EF4-FFF2-40B4-BE49-F238E27FC236}">
                <a16:creationId xmlns:a16="http://schemas.microsoft.com/office/drawing/2014/main" id="{9E95DBEA-1B6D-4167-AE01-57EA4D102474}"/>
              </a:ext>
            </a:extLst>
          </p:cNvPr>
          <p:cNvSpPr/>
          <p:nvPr/>
        </p:nvSpPr>
        <p:spPr>
          <a:xfrm>
            <a:off x="1702319" y="170150"/>
            <a:ext cx="2622349" cy="813261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8F3F5A0-2959-48E5-9E18-AC86792C2A0E}"/>
              </a:ext>
            </a:extLst>
          </p:cNvPr>
          <p:cNvSpPr txBox="1">
            <a:spLocks/>
          </p:cNvSpPr>
          <p:nvPr/>
        </p:nvSpPr>
        <p:spPr>
          <a:xfrm>
            <a:off x="1952486" y="-202265"/>
            <a:ext cx="2122017" cy="16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400" dirty="0"/>
              <a:t>고려</a:t>
            </a:r>
            <a:endParaRPr lang="en-US" sz="4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C55C777-D06A-44F0-AB54-8846A1FAE554}"/>
              </a:ext>
            </a:extLst>
          </p:cNvPr>
          <p:cNvSpPr/>
          <p:nvPr/>
        </p:nvSpPr>
        <p:spPr>
          <a:xfrm>
            <a:off x="6777528" y="776375"/>
            <a:ext cx="4825042" cy="52218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Snipped 17">
            <a:extLst>
              <a:ext uri="{FF2B5EF4-FFF2-40B4-BE49-F238E27FC236}">
                <a16:creationId xmlns:a16="http://schemas.microsoft.com/office/drawing/2014/main" id="{6B8FC264-61BD-47A5-A440-873F40340D7B}"/>
              </a:ext>
            </a:extLst>
          </p:cNvPr>
          <p:cNvSpPr/>
          <p:nvPr/>
        </p:nvSpPr>
        <p:spPr>
          <a:xfrm>
            <a:off x="7878872" y="170150"/>
            <a:ext cx="2622349" cy="813261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D7DF72F-E0DB-4BEB-AFD2-E0F974E4DFDF}"/>
              </a:ext>
            </a:extLst>
          </p:cNvPr>
          <p:cNvSpPr txBox="1">
            <a:spLocks/>
          </p:cNvSpPr>
          <p:nvPr/>
        </p:nvSpPr>
        <p:spPr>
          <a:xfrm>
            <a:off x="8129039" y="-202265"/>
            <a:ext cx="2122017" cy="16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400" dirty="0"/>
              <a:t>송나라</a:t>
            </a:r>
            <a:endParaRPr lang="en-US" sz="4400" dirty="0"/>
          </a:p>
        </p:txBody>
      </p:sp>
      <p:pic>
        <p:nvPicPr>
          <p:cNvPr id="20" name="Picture 19" descr="A picture containing food&#10;&#10;Description automatically generated">
            <a:extLst>
              <a:ext uri="{FF2B5EF4-FFF2-40B4-BE49-F238E27FC236}">
                <a16:creationId xmlns:a16="http://schemas.microsoft.com/office/drawing/2014/main" id="{C1E7285F-0273-4385-8312-5DE453594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7826" y="884284"/>
            <a:ext cx="2088154" cy="1698828"/>
          </a:xfrm>
          <a:prstGeom prst="rect">
            <a:avLst/>
          </a:prstGeom>
        </p:spPr>
      </p:pic>
      <p:pic>
        <p:nvPicPr>
          <p:cNvPr id="23" name="Picture 22" descr="A picture containing rug, table&#10;&#10;Description automatically generated">
            <a:extLst>
              <a:ext uri="{FF2B5EF4-FFF2-40B4-BE49-F238E27FC236}">
                <a16:creationId xmlns:a16="http://schemas.microsoft.com/office/drawing/2014/main" id="{E8F2999A-3B28-448E-9A64-51418CBAED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" t="20085" r="8145"/>
          <a:stretch/>
        </p:blipFill>
        <p:spPr>
          <a:xfrm>
            <a:off x="767776" y="4147405"/>
            <a:ext cx="2631802" cy="1593757"/>
          </a:xfrm>
          <a:prstGeom prst="rect">
            <a:avLst/>
          </a:prstGeom>
        </p:spPr>
      </p:pic>
      <p:pic>
        <p:nvPicPr>
          <p:cNvPr id="21" name="Picture 20" descr="A pile of hay&#10;&#10;Description automatically generated">
            <a:extLst>
              <a:ext uri="{FF2B5EF4-FFF2-40B4-BE49-F238E27FC236}">
                <a16:creationId xmlns:a16="http://schemas.microsoft.com/office/drawing/2014/main" id="{D9181F41-BC00-42D1-A899-EEC66E9AE0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5006" t="16326" r="4844" b="13805"/>
          <a:stretch/>
        </p:blipFill>
        <p:spPr>
          <a:xfrm>
            <a:off x="759595" y="2538725"/>
            <a:ext cx="2432255" cy="18497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02D9A5-AF22-4B4F-B078-E9C8B5182E5F}"/>
              </a:ext>
            </a:extLst>
          </p:cNvPr>
          <p:cNvSpPr/>
          <p:nvPr/>
        </p:nvSpPr>
        <p:spPr>
          <a:xfrm>
            <a:off x="17748" y="6082432"/>
            <a:ext cx="64185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highlight>
                  <a:srgbClr val="808000"/>
                </a:highlight>
              </a:rPr>
              <a:t>금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은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인삼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나전칠기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화문석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부채</a:t>
            </a:r>
            <a:endParaRPr lang="en-US" sz="3200" dirty="0">
              <a:highlight>
                <a:srgbClr val="808000"/>
              </a:highligh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440430-943F-46B1-93B1-9D570757798B}"/>
              </a:ext>
            </a:extLst>
          </p:cNvPr>
          <p:cNvSpPr/>
          <p:nvPr/>
        </p:nvSpPr>
        <p:spPr>
          <a:xfrm>
            <a:off x="6569476" y="6081625"/>
            <a:ext cx="5622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highlight>
                  <a:srgbClr val="808000"/>
                </a:highlight>
              </a:rPr>
              <a:t>비단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차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약재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서적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자기</a:t>
            </a:r>
            <a:r>
              <a:rPr lang="en-US" altLang="ko-KR" sz="3200" dirty="0">
                <a:highlight>
                  <a:srgbClr val="808000"/>
                </a:highlight>
              </a:rPr>
              <a:t>, </a:t>
            </a:r>
            <a:r>
              <a:rPr lang="ko-KR" altLang="en-US" sz="3200" dirty="0">
                <a:highlight>
                  <a:srgbClr val="808000"/>
                </a:highlight>
              </a:rPr>
              <a:t>악기</a:t>
            </a:r>
            <a:endParaRPr lang="en-US" sz="3200" dirty="0">
              <a:highlight>
                <a:srgbClr val="808000"/>
              </a:highlight>
            </a:endParaRPr>
          </a:p>
        </p:txBody>
      </p:sp>
      <p:pic>
        <p:nvPicPr>
          <p:cNvPr id="15" name="Picture 14" descr="A picture containing clothing, table, different, book&#10;&#10;Description automatically generated">
            <a:extLst>
              <a:ext uri="{FF2B5EF4-FFF2-40B4-BE49-F238E27FC236}">
                <a16:creationId xmlns:a16="http://schemas.microsoft.com/office/drawing/2014/main" id="{43F5C090-5A9D-4B9C-BB93-9CE8C154F31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8" b="25000"/>
          <a:stretch/>
        </p:blipFill>
        <p:spPr>
          <a:xfrm>
            <a:off x="6957016" y="996959"/>
            <a:ext cx="2545999" cy="1871434"/>
          </a:xfrm>
          <a:prstGeom prst="rect">
            <a:avLst/>
          </a:prstGeom>
        </p:spPr>
      </p:pic>
      <p:pic>
        <p:nvPicPr>
          <p:cNvPr id="25" name="Picture 24" descr="A bowl of food on a table&#10;&#10;Description automatically generated">
            <a:extLst>
              <a:ext uri="{FF2B5EF4-FFF2-40B4-BE49-F238E27FC236}">
                <a16:creationId xmlns:a16="http://schemas.microsoft.com/office/drawing/2014/main" id="{BA922018-101C-475C-9789-5A5CC14FA6B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/>
          <a:stretch/>
        </p:blipFill>
        <p:spPr>
          <a:xfrm>
            <a:off x="9382826" y="995189"/>
            <a:ext cx="2200384" cy="1863722"/>
          </a:xfrm>
          <a:prstGeom prst="rect">
            <a:avLst/>
          </a:prstGeom>
        </p:spPr>
      </p:pic>
      <p:pic>
        <p:nvPicPr>
          <p:cNvPr id="26" name="Picture 25" descr="A picture containing fruit, food&#10;&#10;Description automatically generated">
            <a:extLst>
              <a:ext uri="{FF2B5EF4-FFF2-40B4-BE49-F238E27FC236}">
                <a16:creationId xmlns:a16="http://schemas.microsoft.com/office/drawing/2014/main" id="{35B21E18-2571-4D74-8653-D80B0F590A6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" r="5218"/>
          <a:stretch/>
        </p:blipFill>
        <p:spPr>
          <a:xfrm>
            <a:off x="6946697" y="2338656"/>
            <a:ext cx="2436129" cy="1928204"/>
          </a:xfrm>
          <a:prstGeom prst="rect">
            <a:avLst/>
          </a:prstGeom>
        </p:spPr>
      </p:pic>
      <p:pic>
        <p:nvPicPr>
          <p:cNvPr id="27" name="Picture 26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9735D2FF-76F8-45CA-80DF-B7383024C52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6" t="3549" r="4467" b="7682"/>
          <a:stretch/>
        </p:blipFill>
        <p:spPr>
          <a:xfrm>
            <a:off x="9388414" y="2755138"/>
            <a:ext cx="2202611" cy="164184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BAA5684F-4976-4A96-A48A-5A36AE24D082}"/>
              </a:ext>
            </a:extLst>
          </p:cNvPr>
          <p:cNvSpPr/>
          <p:nvPr/>
        </p:nvSpPr>
        <p:spPr>
          <a:xfrm>
            <a:off x="5588484" y="2279619"/>
            <a:ext cx="1069675" cy="89139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gun&#10;&#10;Description automatically generated">
            <a:extLst>
              <a:ext uri="{FF2B5EF4-FFF2-40B4-BE49-F238E27FC236}">
                <a16:creationId xmlns:a16="http://schemas.microsoft.com/office/drawing/2014/main" id="{50FC3AE4-157A-4620-B84E-0A81250B1A6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" r="9081"/>
          <a:stretch/>
        </p:blipFill>
        <p:spPr>
          <a:xfrm>
            <a:off x="8840668" y="4276342"/>
            <a:ext cx="2200384" cy="1638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9872C1-B4A2-43FC-8BB9-B24BD8AFCAB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3" t="7867" r="6335" b="2331"/>
          <a:stretch/>
        </p:blipFill>
        <p:spPr>
          <a:xfrm>
            <a:off x="3098642" y="2500190"/>
            <a:ext cx="2053348" cy="18691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E6646B3-AEEA-4278-9320-22094E56AF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/>
          <a:stretch/>
        </p:blipFill>
        <p:spPr>
          <a:xfrm>
            <a:off x="3056746" y="4276342"/>
            <a:ext cx="2198421" cy="1464819"/>
          </a:xfrm>
          <a:prstGeom prst="rect">
            <a:avLst/>
          </a:prstGeom>
        </p:spPr>
      </p:pic>
      <p:pic>
        <p:nvPicPr>
          <p:cNvPr id="11" name="Picture 10" descr="A vase sitting on a table&#10;&#10;Description automatically generated">
            <a:extLst>
              <a:ext uri="{FF2B5EF4-FFF2-40B4-BE49-F238E27FC236}">
                <a16:creationId xmlns:a16="http://schemas.microsoft.com/office/drawing/2014/main" id="{D7288B7B-465A-4790-842D-5B725625929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8" t="7951" r="13578" b="6434"/>
          <a:stretch/>
        </p:blipFill>
        <p:spPr>
          <a:xfrm>
            <a:off x="7343756" y="4155449"/>
            <a:ext cx="1494118" cy="1759542"/>
          </a:xfrm>
          <a:prstGeom prst="rect">
            <a:avLst/>
          </a:prstGeom>
        </p:spPr>
      </p:pic>
      <p:sp>
        <p:nvSpPr>
          <p:cNvPr id="28" name="Arrow: Right 27">
            <a:extLst>
              <a:ext uri="{FF2B5EF4-FFF2-40B4-BE49-F238E27FC236}">
                <a16:creationId xmlns:a16="http://schemas.microsoft.com/office/drawing/2014/main" id="{BCC1FD59-88BB-4C83-BA11-9044B1BAE6AB}"/>
              </a:ext>
            </a:extLst>
          </p:cNvPr>
          <p:cNvSpPr/>
          <p:nvPr/>
        </p:nvSpPr>
        <p:spPr>
          <a:xfrm rot="10800000">
            <a:off x="5558536" y="3564955"/>
            <a:ext cx="1069675" cy="89139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picture containing animal, piece, cake, sitting&#10;&#10;Description automatically generated">
            <a:extLst>
              <a:ext uri="{FF2B5EF4-FFF2-40B4-BE49-F238E27FC236}">
                <a16:creationId xmlns:a16="http://schemas.microsoft.com/office/drawing/2014/main" id="{C7947EFD-D045-4BA9-8969-D4295D0F4CC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3056746" y="996959"/>
            <a:ext cx="2122016" cy="154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93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322</Words>
  <Application>Microsoft Office PowerPoint</Application>
  <PresentationFormat>Widescreen</PresentationFormat>
  <Paragraphs>62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Bookman Old Style</vt:lpstr>
      <vt:lpstr>Calibri</vt:lpstr>
      <vt:lpstr>Rockwell</vt:lpstr>
      <vt:lpstr>Damask</vt:lpstr>
      <vt:lpstr>고 려</vt:lpstr>
      <vt:lpstr>PowerPoint Presentation</vt:lpstr>
      <vt:lpstr>고려, 세계에 알려지다!</vt:lpstr>
      <vt:lpstr>PowerPoint Presentation</vt:lpstr>
      <vt:lpstr>개경 </vt:lpstr>
      <vt:lpstr>PowerPoint Presentation</vt:lpstr>
      <vt:lpstr>벽란도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아라비아와의 교류 </vt:lpstr>
      <vt:lpstr>원나라와의 교류 </vt:lpstr>
      <vt:lpstr>몽골풍 </vt:lpstr>
      <vt:lpstr>고려양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 려</dc:title>
  <dc:creator>EunJung Jung</dc:creator>
  <cp:lastModifiedBy>EunJung Jung</cp:lastModifiedBy>
  <cp:revision>8</cp:revision>
  <dcterms:created xsi:type="dcterms:W3CDTF">2019-11-24T14:57:45Z</dcterms:created>
  <dcterms:modified xsi:type="dcterms:W3CDTF">2021-07-23T15:59:29Z</dcterms:modified>
</cp:coreProperties>
</file>